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4"/>
  </p:sldMasterIdLst>
  <p:notesMasterIdLst>
    <p:notesMasterId r:id="rId48"/>
  </p:notesMasterIdLst>
  <p:handoutMasterIdLst>
    <p:handoutMasterId r:id="rId49"/>
  </p:handoutMasterIdLst>
  <p:sldIdLst>
    <p:sldId id="259" r:id="rId5"/>
    <p:sldId id="290" r:id="rId6"/>
    <p:sldId id="339" r:id="rId7"/>
    <p:sldId id="263" r:id="rId8"/>
    <p:sldId id="260" r:id="rId9"/>
    <p:sldId id="296" r:id="rId10"/>
    <p:sldId id="300" r:id="rId11"/>
    <p:sldId id="340" r:id="rId12"/>
    <p:sldId id="304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1" r:id="rId21"/>
    <p:sldId id="322" r:id="rId22"/>
    <p:sldId id="341" r:id="rId23"/>
    <p:sldId id="312" r:id="rId24"/>
    <p:sldId id="326" r:id="rId25"/>
    <p:sldId id="342" r:id="rId26"/>
    <p:sldId id="310" r:id="rId27"/>
    <p:sldId id="327" r:id="rId28"/>
    <p:sldId id="299" r:id="rId29"/>
    <p:sldId id="298" r:id="rId30"/>
    <p:sldId id="329" r:id="rId31"/>
    <p:sldId id="330" r:id="rId32"/>
    <p:sldId id="323" r:id="rId33"/>
    <p:sldId id="324" r:id="rId34"/>
    <p:sldId id="343" r:id="rId35"/>
    <p:sldId id="331" r:id="rId36"/>
    <p:sldId id="301" r:id="rId37"/>
    <p:sldId id="334" r:id="rId38"/>
    <p:sldId id="332" r:id="rId39"/>
    <p:sldId id="345" r:id="rId40"/>
    <p:sldId id="346" r:id="rId41"/>
    <p:sldId id="347" r:id="rId42"/>
    <p:sldId id="344" r:id="rId43"/>
    <p:sldId id="333" r:id="rId44"/>
    <p:sldId id="337" r:id="rId45"/>
    <p:sldId id="338" r:id="rId46"/>
    <p:sldId id="284" r:id="rId47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321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  <p15:guide id="7" pos="717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Stile chiaro 2 - Colore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49617" autoAdjust="0"/>
  </p:normalViewPr>
  <p:slideViewPr>
    <p:cSldViewPr showGuides="1">
      <p:cViewPr varScale="1">
        <p:scale>
          <a:sx n="39" d="100"/>
          <a:sy n="39" d="100"/>
        </p:scale>
        <p:origin x="2311" y="55"/>
      </p:cViewPr>
      <p:guideLst>
        <p:guide orient="horz" pos="2160"/>
        <p:guide orient="horz" pos="1008"/>
        <p:guide orient="horz" pos="3888"/>
        <p:guide orient="horz" pos="321"/>
        <p:guide pos="3839"/>
        <p:guide pos="1007"/>
        <p:guide pos="717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91" d="100"/>
          <a:sy n="91" d="100"/>
        </p:scale>
        <p:origin x="3000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g"/><Relationship Id="rId1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g"/><Relationship Id="rId1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E926AD-4069-4140-AF8D-08D62ACB0AC6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it-IT"/>
        </a:p>
      </dgm:t>
    </dgm:pt>
    <dgm:pt modelId="{3FFB962C-FC99-4385-8E43-682FD3C21C40}">
      <dgm:prSet phldrT="[Testo]"/>
      <dgm:spPr/>
      <dgm:t>
        <a:bodyPr/>
        <a:lstStyle/>
        <a:p>
          <a:pPr>
            <a:buBlip>
              <a:blip xmlns:r="http://schemas.openxmlformats.org/officeDocument/2006/relationships" r:embed="rId1"/>
            </a:buBlip>
          </a:pPr>
          <a:r>
            <a:rPr lang="en-US" dirty="0"/>
            <a:t>Is the </a:t>
          </a:r>
          <a:r>
            <a:rPr lang="en-US" b="1" dirty="0"/>
            <a:t>first object detection framework </a:t>
          </a:r>
          <a:r>
            <a:rPr lang="en-US" dirty="0"/>
            <a:t>to provide competitive object detection rates in real-time.</a:t>
          </a:r>
          <a:endParaRPr lang="it-IT" dirty="0"/>
        </a:p>
      </dgm:t>
    </dgm:pt>
    <dgm:pt modelId="{29C61E6D-CA8D-44AB-8AFC-CA00369D4F01}" type="parTrans" cxnId="{C8E46A5D-F20A-46BF-B452-C6743C434CCF}">
      <dgm:prSet/>
      <dgm:spPr/>
      <dgm:t>
        <a:bodyPr/>
        <a:lstStyle/>
        <a:p>
          <a:endParaRPr lang="it-IT"/>
        </a:p>
      </dgm:t>
    </dgm:pt>
    <dgm:pt modelId="{07CC0888-FD17-4F82-81A5-02274D14162F}" type="sibTrans" cxnId="{C8E46A5D-F20A-46BF-B452-C6743C434CCF}">
      <dgm:prSet/>
      <dgm:spPr/>
      <dgm:t>
        <a:bodyPr/>
        <a:lstStyle/>
        <a:p>
          <a:endParaRPr lang="it-IT"/>
        </a:p>
      </dgm:t>
    </dgm:pt>
    <dgm:pt modelId="{1641789D-73CA-4E17-8BBF-2520C84E7957}">
      <dgm:prSet phldrT="[Testo]"/>
      <dgm:spPr/>
      <dgm:t>
        <a:bodyPr/>
        <a:lstStyle/>
        <a:p>
          <a:pPr>
            <a:buBlip>
              <a:blip xmlns:r="http://schemas.openxmlformats.org/officeDocument/2006/relationships" r:embed="rId1"/>
            </a:buBlip>
          </a:pPr>
          <a:r>
            <a:rPr lang="en-US" dirty="0"/>
            <a:t>It can be trained to detect a variety of object classes, but it is generally used to solve the problem of face detection.</a:t>
          </a:r>
          <a:endParaRPr lang="it-IT" dirty="0"/>
        </a:p>
      </dgm:t>
    </dgm:pt>
    <dgm:pt modelId="{48F80C62-8FCF-4C07-9908-A7816DB8B391}" type="parTrans" cxnId="{9D6AC074-4012-4C02-93CC-6E10076DE68F}">
      <dgm:prSet/>
      <dgm:spPr/>
      <dgm:t>
        <a:bodyPr/>
        <a:lstStyle/>
        <a:p>
          <a:endParaRPr lang="it-IT"/>
        </a:p>
      </dgm:t>
    </dgm:pt>
    <dgm:pt modelId="{6ACEE77D-89FD-401A-8757-A7393FFA9017}" type="sibTrans" cxnId="{9D6AC074-4012-4C02-93CC-6E10076DE68F}">
      <dgm:prSet/>
      <dgm:spPr/>
      <dgm:t>
        <a:bodyPr/>
        <a:lstStyle/>
        <a:p>
          <a:endParaRPr lang="it-IT"/>
        </a:p>
      </dgm:t>
    </dgm:pt>
    <dgm:pt modelId="{F021C598-B95A-429C-B4A4-717CF7F1BF29}">
      <dgm:prSet phldrT="[Testo]"/>
      <dgm:spPr/>
      <dgm:t>
        <a:bodyPr/>
        <a:lstStyle/>
        <a:p>
          <a:pPr>
            <a:buBlip>
              <a:blip xmlns:r="http://schemas.openxmlformats.org/officeDocument/2006/relationships" r:embed="rId1"/>
            </a:buBlip>
          </a:pPr>
          <a:r>
            <a:rPr lang="en-US" b="1" dirty="0"/>
            <a:t>The basic principle </a:t>
          </a:r>
          <a:r>
            <a:rPr lang="en-US" dirty="0"/>
            <a:t>of this algorithm is to scan a sub-window capable of detecting faces across a given input image.</a:t>
          </a:r>
          <a:endParaRPr lang="it-IT" dirty="0"/>
        </a:p>
      </dgm:t>
    </dgm:pt>
    <dgm:pt modelId="{5C6E78A1-8E73-4824-9E8C-2BC74E71D2C2}" type="parTrans" cxnId="{66F51B92-BCFB-4692-B9DB-E9FAB4808576}">
      <dgm:prSet/>
      <dgm:spPr/>
      <dgm:t>
        <a:bodyPr/>
        <a:lstStyle/>
        <a:p>
          <a:endParaRPr lang="it-IT"/>
        </a:p>
      </dgm:t>
    </dgm:pt>
    <dgm:pt modelId="{3889ED5E-81AE-4E89-B380-853E3EA031FF}" type="sibTrans" cxnId="{66F51B92-BCFB-4692-B9DB-E9FAB4808576}">
      <dgm:prSet/>
      <dgm:spPr/>
      <dgm:t>
        <a:bodyPr/>
        <a:lstStyle/>
        <a:p>
          <a:endParaRPr lang="it-IT"/>
        </a:p>
      </dgm:t>
    </dgm:pt>
    <dgm:pt modelId="{FB5EBB55-C74E-443D-AD7C-AD03F4AE33BC}">
      <dgm:prSet phldrT="[Testo]"/>
      <dgm:spPr/>
      <dgm:t>
        <a:bodyPr/>
        <a:lstStyle/>
        <a:p>
          <a:pPr>
            <a:buBlip>
              <a:blip xmlns:r="http://schemas.openxmlformats.org/officeDocument/2006/relationships" r:embed="rId1"/>
            </a:buBlip>
          </a:pPr>
          <a:r>
            <a:rPr lang="en-US" dirty="0"/>
            <a:t>Viola–Jones </a:t>
          </a:r>
          <a:r>
            <a:rPr lang="en-US" b="1" dirty="0"/>
            <a:t>requires</a:t>
          </a:r>
          <a:r>
            <a:rPr lang="en-US" dirty="0"/>
            <a:t> full view frontal upright faces pointing towards the camera.</a:t>
          </a:r>
          <a:endParaRPr lang="it-IT" dirty="0"/>
        </a:p>
      </dgm:t>
    </dgm:pt>
    <dgm:pt modelId="{C5AA0E2F-5A1A-4135-BC83-BA3EC0F22731}" type="parTrans" cxnId="{203010A5-E1B1-4B1F-8248-5CC379B3380F}">
      <dgm:prSet/>
      <dgm:spPr/>
      <dgm:t>
        <a:bodyPr/>
        <a:lstStyle/>
        <a:p>
          <a:endParaRPr lang="it-IT"/>
        </a:p>
      </dgm:t>
    </dgm:pt>
    <dgm:pt modelId="{939F98E2-4E63-415D-BF2A-108017E65DCC}" type="sibTrans" cxnId="{203010A5-E1B1-4B1F-8248-5CC379B3380F}">
      <dgm:prSet/>
      <dgm:spPr/>
      <dgm:t>
        <a:bodyPr/>
        <a:lstStyle/>
        <a:p>
          <a:endParaRPr lang="it-IT"/>
        </a:p>
      </dgm:t>
    </dgm:pt>
    <dgm:pt modelId="{AE1B9698-A76C-4D0B-A93C-F60B5EA21B57}">
      <dgm:prSet phldrT="[Testo]"/>
      <dgm:spPr/>
      <dgm:t>
        <a:bodyPr/>
        <a:lstStyle/>
        <a:p>
          <a:pPr>
            <a:buBlip>
              <a:blip xmlns:r="http://schemas.openxmlformats.org/officeDocument/2006/relationships" r:embed="rId1"/>
            </a:buBlip>
          </a:pPr>
          <a:r>
            <a:rPr lang="en-US" dirty="0"/>
            <a:t>It might seems that these </a:t>
          </a:r>
          <a:r>
            <a:rPr lang="en-US" b="1" dirty="0"/>
            <a:t>constraints</a:t>
          </a:r>
          <a:r>
            <a:rPr lang="en-US" dirty="0"/>
            <a:t> could reduce the algorithm's utility somehow, due to the fact that the detection step is often followed by a recognition phase, actually these </a:t>
          </a:r>
          <a:r>
            <a:rPr lang="en-US" b="1" dirty="0"/>
            <a:t>limits</a:t>
          </a:r>
          <a:r>
            <a:rPr lang="en-US" dirty="0"/>
            <a:t> on pose are quite acceptable.</a:t>
          </a:r>
          <a:endParaRPr lang="it-IT" dirty="0"/>
        </a:p>
      </dgm:t>
    </dgm:pt>
    <dgm:pt modelId="{978086D5-5887-458A-BD40-162C07A54BAC}" type="parTrans" cxnId="{492E45DF-CCCC-4EB4-BE61-564C0833816C}">
      <dgm:prSet/>
      <dgm:spPr/>
      <dgm:t>
        <a:bodyPr/>
        <a:lstStyle/>
        <a:p>
          <a:endParaRPr lang="it-IT"/>
        </a:p>
      </dgm:t>
    </dgm:pt>
    <dgm:pt modelId="{C2C4AB30-0F3A-41A5-92C0-E5926691A55A}" type="sibTrans" cxnId="{492E45DF-CCCC-4EB4-BE61-564C0833816C}">
      <dgm:prSet/>
      <dgm:spPr/>
      <dgm:t>
        <a:bodyPr/>
        <a:lstStyle/>
        <a:p>
          <a:endParaRPr lang="it-IT"/>
        </a:p>
      </dgm:t>
    </dgm:pt>
    <dgm:pt modelId="{CDCE3785-D3FE-4328-9AD4-FC58FF7FAEAC}" type="pres">
      <dgm:prSet presAssocID="{41E926AD-4069-4140-AF8D-08D62ACB0AC6}" presName="diagram" presStyleCnt="0">
        <dgm:presLayoutVars>
          <dgm:dir/>
          <dgm:resizeHandles val="exact"/>
        </dgm:presLayoutVars>
      </dgm:prSet>
      <dgm:spPr/>
    </dgm:pt>
    <dgm:pt modelId="{7F186DFD-292B-4EBB-9367-464A3BBFB507}" type="pres">
      <dgm:prSet presAssocID="{3FFB962C-FC99-4385-8E43-682FD3C21C40}" presName="node" presStyleLbl="node1" presStyleIdx="0" presStyleCnt="5">
        <dgm:presLayoutVars>
          <dgm:bulletEnabled val="1"/>
        </dgm:presLayoutVars>
      </dgm:prSet>
      <dgm:spPr/>
    </dgm:pt>
    <dgm:pt modelId="{99AAFE8A-392E-413C-A7FE-7F210E173E5B}" type="pres">
      <dgm:prSet presAssocID="{07CC0888-FD17-4F82-81A5-02274D14162F}" presName="sibTrans" presStyleCnt="0"/>
      <dgm:spPr/>
    </dgm:pt>
    <dgm:pt modelId="{7D4C8633-1DDE-4528-94D5-FE6BA84DB3CE}" type="pres">
      <dgm:prSet presAssocID="{1641789D-73CA-4E17-8BBF-2520C84E7957}" presName="node" presStyleLbl="node1" presStyleIdx="1" presStyleCnt="5">
        <dgm:presLayoutVars>
          <dgm:bulletEnabled val="1"/>
        </dgm:presLayoutVars>
      </dgm:prSet>
      <dgm:spPr/>
    </dgm:pt>
    <dgm:pt modelId="{D890DDBD-6969-47DD-8DAB-F57E6D8DF807}" type="pres">
      <dgm:prSet presAssocID="{6ACEE77D-89FD-401A-8757-A7393FFA9017}" presName="sibTrans" presStyleCnt="0"/>
      <dgm:spPr/>
    </dgm:pt>
    <dgm:pt modelId="{9C9A6532-A600-44F2-971A-CD1B7E45D242}" type="pres">
      <dgm:prSet presAssocID="{F021C598-B95A-429C-B4A4-717CF7F1BF29}" presName="node" presStyleLbl="node1" presStyleIdx="2" presStyleCnt="5">
        <dgm:presLayoutVars>
          <dgm:bulletEnabled val="1"/>
        </dgm:presLayoutVars>
      </dgm:prSet>
      <dgm:spPr/>
    </dgm:pt>
    <dgm:pt modelId="{1ACBE138-BDD4-4129-9B00-6C4E9AF22BA9}" type="pres">
      <dgm:prSet presAssocID="{3889ED5E-81AE-4E89-B380-853E3EA031FF}" presName="sibTrans" presStyleCnt="0"/>
      <dgm:spPr/>
    </dgm:pt>
    <dgm:pt modelId="{A50CFAA4-D2AC-4AE7-9B09-46EF6AE6280C}" type="pres">
      <dgm:prSet presAssocID="{FB5EBB55-C74E-443D-AD7C-AD03F4AE33BC}" presName="node" presStyleLbl="node1" presStyleIdx="3" presStyleCnt="5">
        <dgm:presLayoutVars>
          <dgm:bulletEnabled val="1"/>
        </dgm:presLayoutVars>
      </dgm:prSet>
      <dgm:spPr/>
    </dgm:pt>
    <dgm:pt modelId="{86F2DFB2-C1A9-4A8A-9F05-320A61F78565}" type="pres">
      <dgm:prSet presAssocID="{939F98E2-4E63-415D-BF2A-108017E65DCC}" presName="sibTrans" presStyleCnt="0"/>
      <dgm:spPr/>
    </dgm:pt>
    <dgm:pt modelId="{1AE63637-0F16-4754-910F-F8A338CB9EF8}" type="pres">
      <dgm:prSet presAssocID="{AE1B9698-A76C-4D0B-A93C-F60B5EA21B57}" presName="node" presStyleLbl="node1" presStyleIdx="4" presStyleCnt="5">
        <dgm:presLayoutVars>
          <dgm:bulletEnabled val="1"/>
        </dgm:presLayoutVars>
      </dgm:prSet>
      <dgm:spPr/>
    </dgm:pt>
  </dgm:ptLst>
  <dgm:cxnLst>
    <dgm:cxn modelId="{C8E46A5D-F20A-46BF-B452-C6743C434CCF}" srcId="{41E926AD-4069-4140-AF8D-08D62ACB0AC6}" destId="{3FFB962C-FC99-4385-8E43-682FD3C21C40}" srcOrd="0" destOrd="0" parTransId="{29C61E6D-CA8D-44AB-8AFC-CA00369D4F01}" sibTransId="{07CC0888-FD17-4F82-81A5-02274D14162F}"/>
    <dgm:cxn modelId="{1514EB44-D7B7-4A41-811C-28D04B98878D}" type="presOf" srcId="{41E926AD-4069-4140-AF8D-08D62ACB0AC6}" destId="{CDCE3785-D3FE-4328-9AD4-FC58FF7FAEAC}" srcOrd="0" destOrd="0" presId="urn:microsoft.com/office/officeart/2005/8/layout/default"/>
    <dgm:cxn modelId="{31AB8445-6420-4DE9-AB10-6F9F840955C4}" type="presOf" srcId="{FB5EBB55-C74E-443D-AD7C-AD03F4AE33BC}" destId="{A50CFAA4-D2AC-4AE7-9B09-46EF6AE6280C}" srcOrd="0" destOrd="0" presId="urn:microsoft.com/office/officeart/2005/8/layout/default"/>
    <dgm:cxn modelId="{995E1A4A-1F74-4A28-A264-646AC63F7C0E}" type="presOf" srcId="{AE1B9698-A76C-4D0B-A93C-F60B5EA21B57}" destId="{1AE63637-0F16-4754-910F-F8A338CB9EF8}" srcOrd="0" destOrd="0" presId="urn:microsoft.com/office/officeart/2005/8/layout/default"/>
    <dgm:cxn modelId="{37EFA56A-7F8D-4DE2-8FFC-81CF5C4B0C33}" type="presOf" srcId="{F021C598-B95A-429C-B4A4-717CF7F1BF29}" destId="{9C9A6532-A600-44F2-971A-CD1B7E45D242}" srcOrd="0" destOrd="0" presId="urn:microsoft.com/office/officeart/2005/8/layout/default"/>
    <dgm:cxn modelId="{0961CE6A-2BA8-4ACA-B4F5-09B705D8BCC3}" type="presOf" srcId="{3FFB962C-FC99-4385-8E43-682FD3C21C40}" destId="{7F186DFD-292B-4EBB-9367-464A3BBFB507}" srcOrd="0" destOrd="0" presId="urn:microsoft.com/office/officeart/2005/8/layout/default"/>
    <dgm:cxn modelId="{9D6AC074-4012-4C02-93CC-6E10076DE68F}" srcId="{41E926AD-4069-4140-AF8D-08D62ACB0AC6}" destId="{1641789D-73CA-4E17-8BBF-2520C84E7957}" srcOrd="1" destOrd="0" parTransId="{48F80C62-8FCF-4C07-9908-A7816DB8B391}" sibTransId="{6ACEE77D-89FD-401A-8757-A7393FFA9017}"/>
    <dgm:cxn modelId="{9031418D-D091-4567-B6F6-7FCB547A4361}" type="presOf" srcId="{1641789D-73CA-4E17-8BBF-2520C84E7957}" destId="{7D4C8633-1DDE-4528-94D5-FE6BA84DB3CE}" srcOrd="0" destOrd="0" presId="urn:microsoft.com/office/officeart/2005/8/layout/default"/>
    <dgm:cxn modelId="{66F51B92-BCFB-4692-B9DB-E9FAB4808576}" srcId="{41E926AD-4069-4140-AF8D-08D62ACB0AC6}" destId="{F021C598-B95A-429C-B4A4-717CF7F1BF29}" srcOrd="2" destOrd="0" parTransId="{5C6E78A1-8E73-4824-9E8C-2BC74E71D2C2}" sibTransId="{3889ED5E-81AE-4E89-B380-853E3EA031FF}"/>
    <dgm:cxn modelId="{203010A5-E1B1-4B1F-8248-5CC379B3380F}" srcId="{41E926AD-4069-4140-AF8D-08D62ACB0AC6}" destId="{FB5EBB55-C74E-443D-AD7C-AD03F4AE33BC}" srcOrd="3" destOrd="0" parTransId="{C5AA0E2F-5A1A-4135-BC83-BA3EC0F22731}" sibTransId="{939F98E2-4E63-415D-BF2A-108017E65DCC}"/>
    <dgm:cxn modelId="{492E45DF-CCCC-4EB4-BE61-564C0833816C}" srcId="{41E926AD-4069-4140-AF8D-08D62ACB0AC6}" destId="{AE1B9698-A76C-4D0B-A93C-F60B5EA21B57}" srcOrd="4" destOrd="0" parTransId="{978086D5-5887-458A-BD40-162C07A54BAC}" sibTransId="{C2C4AB30-0F3A-41A5-92C0-E5926691A55A}"/>
    <dgm:cxn modelId="{83AAE4A8-FC43-4334-808F-82870288A9BC}" type="presParOf" srcId="{CDCE3785-D3FE-4328-9AD4-FC58FF7FAEAC}" destId="{7F186DFD-292B-4EBB-9367-464A3BBFB507}" srcOrd="0" destOrd="0" presId="urn:microsoft.com/office/officeart/2005/8/layout/default"/>
    <dgm:cxn modelId="{B1628BE1-6EAB-4D95-99BF-87D9E7447D0D}" type="presParOf" srcId="{CDCE3785-D3FE-4328-9AD4-FC58FF7FAEAC}" destId="{99AAFE8A-392E-413C-A7FE-7F210E173E5B}" srcOrd="1" destOrd="0" presId="urn:microsoft.com/office/officeart/2005/8/layout/default"/>
    <dgm:cxn modelId="{5DD904C1-64E8-4FE1-A8B3-1C2A5D69DC55}" type="presParOf" srcId="{CDCE3785-D3FE-4328-9AD4-FC58FF7FAEAC}" destId="{7D4C8633-1DDE-4528-94D5-FE6BA84DB3CE}" srcOrd="2" destOrd="0" presId="urn:microsoft.com/office/officeart/2005/8/layout/default"/>
    <dgm:cxn modelId="{B2C4232A-0BD4-4735-B545-DC787ADEA028}" type="presParOf" srcId="{CDCE3785-D3FE-4328-9AD4-FC58FF7FAEAC}" destId="{D890DDBD-6969-47DD-8DAB-F57E6D8DF807}" srcOrd="3" destOrd="0" presId="urn:microsoft.com/office/officeart/2005/8/layout/default"/>
    <dgm:cxn modelId="{32DDB8BD-1493-46E4-AA26-85AA3DA8CE2E}" type="presParOf" srcId="{CDCE3785-D3FE-4328-9AD4-FC58FF7FAEAC}" destId="{9C9A6532-A600-44F2-971A-CD1B7E45D242}" srcOrd="4" destOrd="0" presId="urn:microsoft.com/office/officeart/2005/8/layout/default"/>
    <dgm:cxn modelId="{2B869DCA-9427-48C5-8349-8F734C0271A0}" type="presParOf" srcId="{CDCE3785-D3FE-4328-9AD4-FC58FF7FAEAC}" destId="{1ACBE138-BDD4-4129-9B00-6C4E9AF22BA9}" srcOrd="5" destOrd="0" presId="urn:microsoft.com/office/officeart/2005/8/layout/default"/>
    <dgm:cxn modelId="{328FA951-B841-4E5D-8A32-1488F923B5D0}" type="presParOf" srcId="{CDCE3785-D3FE-4328-9AD4-FC58FF7FAEAC}" destId="{A50CFAA4-D2AC-4AE7-9B09-46EF6AE6280C}" srcOrd="6" destOrd="0" presId="urn:microsoft.com/office/officeart/2005/8/layout/default"/>
    <dgm:cxn modelId="{FF71E7BE-E08F-4234-A7AF-36E54171DAFB}" type="presParOf" srcId="{CDCE3785-D3FE-4328-9AD4-FC58FF7FAEAC}" destId="{86F2DFB2-C1A9-4A8A-9F05-320A61F78565}" srcOrd="7" destOrd="0" presId="urn:microsoft.com/office/officeart/2005/8/layout/default"/>
    <dgm:cxn modelId="{D0DDBB33-27BA-4D2E-AF77-3EF1E956C046}" type="presParOf" srcId="{CDCE3785-D3FE-4328-9AD4-FC58FF7FAEAC}" destId="{1AE63637-0F16-4754-910F-F8A338CB9EF8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0311381-D120-4D81-B75D-31B1686F2C3A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/>
    </dgm:pt>
    <dgm:pt modelId="{4C7923E5-FD1D-4AF2-8867-E7339E38AB9D}">
      <dgm:prSet phldrT="[Testo]"/>
      <dgm:spPr/>
      <dgm:t>
        <a:bodyPr/>
        <a:lstStyle/>
        <a:p>
          <a:r>
            <a:rPr lang="it-IT" dirty="0" err="1"/>
            <a:t>Smallest</a:t>
          </a:r>
          <a:r>
            <a:rPr lang="it-IT" dirty="0"/>
            <a:t> </a:t>
          </a:r>
          <a:r>
            <a:rPr lang="it-IT" dirty="0" err="1"/>
            <a:t>distance</a:t>
          </a:r>
          <a:r>
            <a:rPr lang="it-IT" dirty="0"/>
            <a:t> </a:t>
          </a:r>
          <a:r>
            <a:rPr lang="it-IT" dirty="0" err="1"/>
            <a:t>required</a:t>
          </a:r>
          <a:r>
            <a:rPr lang="it-IT" dirty="0"/>
            <a:t> to </a:t>
          </a:r>
          <a:r>
            <a:rPr lang="it-IT" dirty="0" err="1"/>
            <a:t>detect</a:t>
          </a:r>
          <a:r>
            <a:rPr lang="it-IT" dirty="0"/>
            <a:t> </a:t>
          </a:r>
          <a:r>
            <a:rPr lang="it-IT" b="1" dirty="0"/>
            <a:t>face</a:t>
          </a:r>
        </a:p>
      </dgm:t>
    </dgm:pt>
    <dgm:pt modelId="{495CFF5E-B078-41F5-A394-C9E17402E8FA}" type="parTrans" cxnId="{E5667C23-D9CD-4CFF-8A77-9BF2340CEE76}">
      <dgm:prSet/>
      <dgm:spPr/>
      <dgm:t>
        <a:bodyPr/>
        <a:lstStyle/>
        <a:p>
          <a:endParaRPr lang="it-IT"/>
        </a:p>
      </dgm:t>
    </dgm:pt>
    <dgm:pt modelId="{152B42B7-43FF-4048-BD20-2A296F8E364C}" type="sibTrans" cxnId="{E5667C23-D9CD-4CFF-8A77-9BF2340CEE76}">
      <dgm:prSet/>
      <dgm:spPr/>
      <dgm:t>
        <a:bodyPr/>
        <a:lstStyle/>
        <a:p>
          <a:endParaRPr lang="it-IT"/>
        </a:p>
      </dgm:t>
    </dgm:pt>
    <dgm:pt modelId="{0F4F4A7E-964A-4AD0-AEEC-454013B374AB}">
      <dgm:prSet phldrT="[Testo]"/>
      <dgm:spPr/>
      <dgm:t>
        <a:bodyPr/>
        <a:lstStyle/>
        <a:p>
          <a:r>
            <a:rPr lang="it-IT" dirty="0" err="1"/>
            <a:t>Smallest</a:t>
          </a:r>
          <a:r>
            <a:rPr lang="it-IT" dirty="0"/>
            <a:t> </a:t>
          </a:r>
          <a:r>
            <a:rPr lang="it-IT" dirty="0" err="1"/>
            <a:t>distance</a:t>
          </a:r>
          <a:r>
            <a:rPr lang="it-IT" dirty="0"/>
            <a:t> </a:t>
          </a:r>
          <a:r>
            <a:rPr lang="it-IT" dirty="0" err="1"/>
            <a:t>required</a:t>
          </a:r>
          <a:r>
            <a:rPr lang="it-IT" dirty="0"/>
            <a:t> to </a:t>
          </a:r>
          <a:r>
            <a:rPr lang="it-IT" dirty="0" err="1"/>
            <a:t>detect</a:t>
          </a:r>
          <a:r>
            <a:rPr lang="it-IT" dirty="0"/>
            <a:t> </a:t>
          </a:r>
          <a:r>
            <a:rPr lang="it-IT" b="1" dirty="0" err="1"/>
            <a:t>eyes</a:t>
          </a:r>
          <a:r>
            <a:rPr lang="it-IT" b="1" dirty="0"/>
            <a:t> </a:t>
          </a:r>
          <a:r>
            <a:rPr lang="it-IT" b="0" dirty="0"/>
            <a:t>and</a:t>
          </a:r>
          <a:r>
            <a:rPr lang="it-IT" b="1" dirty="0"/>
            <a:t> </a:t>
          </a:r>
          <a:r>
            <a:rPr lang="it-IT" b="1" dirty="0" err="1"/>
            <a:t>ears</a:t>
          </a:r>
          <a:endParaRPr lang="it-IT" i="1" dirty="0"/>
        </a:p>
      </dgm:t>
    </dgm:pt>
    <dgm:pt modelId="{119E14E6-213C-4F38-B78D-329C80DE564D}" type="parTrans" cxnId="{3925A89F-30EA-4122-8A0C-DFF8EA5F39C2}">
      <dgm:prSet/>
      <dgm:spPr/>
      <dgm:t>
        <a:bodyPr/>
        <a:lstStyle/>
        <a:p>
          <a:endParaRPr lang="it-IT"/>
        </a:p>
      </dgm:t>
    </dgm:pt>
    <dgm:pt modelId="{22B65FF9-A4E8-48E5-A384-957A42A9F93C}" type="sibTrans" cxnId="{3925A89F-30EA-4122-8A0C-DFF8EA5F39C2}">
      <dgm:prSet/>
      <dgm:spPr/>
      <dgm:t>
        <a:bodyPr/>
        <a:lstStyle/>
        <a:p>
          <a:endParaRPr lang="it-IT"/>
        </a:p>
      </dgm:t>
    </dgm:pt>
    <dgm:pt modelId="{68D95421-C82D-4F42-BF0C-429C9F25A3C7}">
      <dgm:prSet/>
      <dgm:spPr/>
      <dgm:t>
        <a:bodyPr/>
        <a:lstStyle/>
        <a:p>
          <a:r>
            <a:rPr lang="it-IT" dirty="0" err="1"/>
            <a:t>About</a:t>
          </a:r>
          <a:r>
            <a:rPr lang="it-IT" dirty="0"/>
            <a:t> 8 </a:t>
          </a:r>
          <a:r>
            <a:rPr lang="it-IT" dirty="0" err="1"/>
            <a:t>metres</a:t>
          </a:r>
          <a:r>
            <a:rPr lang="it-IT" dirty="0"/>
            <a:t>.</a:t>
          </a:r>
        </a:p>
      </dgm:t>
    </dgm:pt>
    <dgm:pt modelId="{87D7670D-6609-44B9-BF1F-5B559AE57FC9}" type="parTrans" cxnId="{E94ADCA9-9775-4612-BAA6-79CF181BD140}">
      <dgm:prSet/>
      <dgm:spPr/>
      <dgm:t>
        <a:bodyPr/>
        <a:lstStyle/>
        <a:p>
          <a:endParaRPr lang="it-IT"/>
        </a:p>
      </dgm:t>
    </dgm:pt>
    <dgm:pt modelId="{A75C91AA-4C2A-4056-8D16-5188BA926168}" type="sibTrans" cxnId="{E94ADCA9-9775-4612-BAA6-79CF181BD140}">
      <dgm:prSet/>
      <dgm:spPr/>
      <dgm:t>
        <a:bodyPr/>
        <a:lstStyle/>
        <a:p>
          <a:endParaRPr lang="it-IT"/>
        </a:p>
      </dgm:t>
    </dgm:pt>
    <dgm:pt modelId="{6A7307F6-84E6-44A7-A189-1977491ED569}">
      <dgm:prSet/>
      <dgm:spPr/>
      <dgm:t>
        <a:bodyPr/>
        <a:lstStyle/>
        <a:p>
          <a:r>
            <a:rPr lang="it-IT" dirty="0" err="1"/>
            <a:t>About</a:t>
          </a:r>
          <a:r>
            <a:rPr lang="it-IT" dirty="0"/>
            <a:t> 1 </a:t>
          </a:r>
          <a:r>
            <a:rPr lang="it-IT" dirty="0" err="1"/>
            <a:t>meter</a:t>
          </a:r>
          <a:r>
            <a:rPr lang="it-IT" dirty="0"/>
            <a:t>.</a:t>
          </a:r>
        </a:p>
      </dgm:t>
    </dgm:pt>
    <dgm:pt modelId="{C20333E6-C8B1-48FE-824E-0E08E5514387}" type="parTrans" cxnId="{BCDFB430-B804-4CFE-8A57-7F7068BEA5DC}">
      <dgm:prSet/>
      <dgm:spPr/>
      <dgm:t>
        <a:bodyPr/>
        <a:lstStyle/>
        <a:p>
          <a:endParaRPr lang="it-IT"/>
        </a:p>
      </dgm:t>
    </dgm:pt>
    <dgm:pt modelId="{ADE945E8-5E3F-4BA2-9621-A8335958A0E1}" type="sibTrans" cxnId="{BCDFB430-B804-4CFE-8A57-7F7068BEA5DC}">
      <dgm:prSet/>
      <dgm:spPr/>
      <dgm:t>
        <a:bodyPr/>
        <a:lstStyle/>
        <a:p>
          <a:endParaRPr lang="it-IT"/>
        </a:p>
      </dgm:t>
    </dgm:pt>
    <dgm:pt modelId="{85C44CA4-9485-424C-93FA-66F713F28008}" type="pres">
      <dgm:prSet presAssocID="{60311381-D120-4D81-B75D-31B1686F2C3A}" presName="Name0" presStyleCnt="0">
        <dgm:presLayoutVars>
          <dgm:dir/>
          <dgm:resizeHandles val="exact"/>
        </dgm:presLayoutVars>
      </dgm:prSet>
      <dgm:spPr/>
    </dgm:pt>
    <dgm:pt modelId="{89FD42A5-29E1-4051-9010-3CD00402D3AA}" type="pres">
      <dgm:prSet presAssocID="{4C7923E5-FD1D-4AF2-8867-E7339E38AB9D}" presName="node" presStyleLbl="node1" presStyleIdx="0" presStyleCnt="2">
        <dgm:presLayoutVars>
          <dgm:bulletEnabled val="1"/>
        </dgm:presLayoutVars>
      </dgm:prSet>
      <dgm:spPr/>
    </dgm:pt>
    <dgm:pt modelId="{BA2AE95D-1DEB-4FD0-8F29-7799D0BA714C}" type="pres">
      <dgm:prSet presAssocID="{152B42B7-43FF-4048-BD20-2A296F8E364C}" presName="sibTrans" presStyleLbl="sibTrans2D1" presStyleIdx="0" presStyleCnt="1"/>
      <dgm:spPr/>
    </dgm:pt>
    <dgm:pt modelId="{665663D7-1FE4-48EC-94D1-5D29E52347FC}" type="pres">
      <dgm:prSet presAssocID="{152B42B7-43FF-4048-BD20-2A296F8E364C}" presName="connectorText" presStyleLbl="sibTrans2D1" presStyleIdx="0" presStyleCnt="1"/>
      <dgm:spPr/>
    </dgm:pt>
    <dgm:pt modelId="{4AE76157-2C33-460C-96D7-2CC312419485}" type="pres">
      <dgm:prSet presAssocID="{0F4F4A7E-964A-4AD0-AEEC-454013B374AB}" presName="node" presStyleLbl="node1" presStyleIdx="1" presStyleCnt="2" custLinFactNeighborX="20" custLinFactNeighborY="1496">
        <dgm:presLayoutVars>
          <dgm:bulletEnabled val="1"/>
        </dgm:presLayoutVars>
      </dgm:prSet>
      <dgm:spPr/>
    </dgm:pt>
  </dgm:ptLst>
  <dgm:cxnLst>
    <dgm:cxn modelId="{E5667C23-D9CD-4CFF-8A77-9BF2340CEE76}" srcId="{60311381-D120-4D81-B75D-31B1686F2C3A}" destId="{4C7923E5-FD1D-4AF2-8867-E7339E38AB9D}" srcOrd="0" destOrd="0" parTransId="{495CFF5E-B078-41F5-A394-C9E17402E8FA}" sibTransId="{152B42B7-43FF-4048-BD20-2A296F8E364C}"/>
    <dgm:cxn modelId="{D77AE72F-6EC6-45D6-B81F-A5238336BA29}" type="presOf" srcId="{152B42B7-43FF-4048-BD20-2A296F8E364C}" destId="{BA2AE95D-1DEB-4FD0-8F29-7799D0BA714C}" srcOrd="0" destOrd="0" presId="urn:microsoft.com/office/officeart/2005/8/layout/process1"/>
    <dgm:cxn modelId="{BCDFB430-B804-4CFE-8A57-7F7068BEA5DC}" srcId="{0F4F4A7E-964A-4AD0-AEEC-454013B374AB}" destId="{6A7307F6-84E6-44A7-A189-1977491ED569}" srcOrd="0" destOrd="0" parTransId="{C20333E6-C8B1-48FE-824E-0E08E5514387}" sibTransId="{ADE945E8-5E3F-4BA2-9621-A8335958A0E1}"/>
    <dgm:cxn modelId="{E8057E4E-2ED9-40A4-9E90-57FA9DCD09BD}" type="presOf" srcId="{68D95421-C82D-4F42-BF0C-429C9F25A3C7}" destId="{89FD42A5-29E1-4051-9010-3CD00402D3AA}" srcOrd="0" destOrd="1" presId="urn:microsoft.com/office/officeart/2005/8/layout/process1"/>
    <dgm:cxn modelId="{C64FB774-B48E-41AC-990D-72E5AAF4E27D}" type="presOf" srcId="{6A7307F6-84E6-44A7-A189-1977491ED569}" destId="{4AE76157-2C33-460C-96D7-2CC312419485}" srcOrd="0" destOrd="1" presId="urn:microsoft.com/office/officeart/2005/8/layout/process1"/>
    <dgm:cxn modelId="{02C6EF8E-1694-47B7-9579-6CA0C37F1BFE}" type="presOf" srcId="{0F4F4A7E-964A-4AD0-AEEC-454013B374AB}" destId="{4AE76157-2C33-460C-96D7-2CC312419485}" srcOrd="0" destOrd="0" presId="urn:microsoft.com/office/officeart/2005/8/layout/process1"/>
    <dgm:cxn modelId="{B4611791-1153-4A71-ADF1-86371876E1AD}" type="presOf" srcId="{4C7923E5-FD1D-4AF2-8867-E7339E38AB9D}" destId="{89FD42A5-29E1-4051-9010-3CD00402D3AA}" srcOrd="0" destOrd="0" presId="urn:microsoft.com/office/officeart/2005/8/layout/process1"/>
    <dgm:cxn modelId="{3925A89F-30EA-4122-8A0C-DFF8EA5F39C2}" srcId="{60311381-D120-4D81-B75D-31B1686F2C3A}" destId="{0F4F4A7E-964A-4AD0-AEEC-454013B374AB}" srcOrd="1" destOrd="0" parTransId="{119E14E6-213C-4F38-B78D-329C80DE564D}" sibTransId="{22B65FF9-A4E8-48E5-A384-957A42A9F93C}"/>
    <dgm:cxn modelId="{046260A0-E333-44A7-B9E5-04E5AE2AD232}" type="presOf" srcId="{152B42B7-43FF-4048-BD20-2A296F8E364C}" destId="{665663D7-1FE4-48EC-94D1-5D29E52347FC}" srcOrd="1" destOrd="0" presId="urn:microsoft.com/office/officeart/2005/8/layout/process1"/>
    <dgm:cxn modelId="{E94ADCA9-9775-4612-BAA6-79CF181BD140}" srcId="{4C7923E5-FD1D-4AF2-8867-E7339E38AB9D}" destId="{68D95421-C82D-4F42-BF0C-429C9F25A3C7}" srcOrd="0" destOrd="0" parTransId="{87D7670D-6609-44B9-BF1F-5B559AE57FC9}" sibTransId="{A75C91AA-4C2A-4056-8D16-5188BA926168}"/>
    <dgm:cxn modelId="{3D5CF1E3-C076-4D6C-9CE3-6E3569DFDDFB}" type="presOf" srcId="{60311381-D120-4D81-B75D-31B1686F2C3A}" destId="{85C44CA4-9485-424C-93FA-66F713F28008}" srcOrd="0" destOrd="0" presId="urn:microsoft.com/office/officeart/2005/8/layout/process1"/>
    <dgm:cxn modelId="{715F0BB6-77DE-45E7-80AC-DDF55406B253}" type="presParOf" srcId="{85C44CA4-9485-424C-93FA-66F713F28008}" destId="{89FD42A5-29E1-4051-9010-3CD00402D3AA}" srcOrd="0" destOrd="0" presId="urn:microsoft.com/office/officeart/2005/8/layout/process1"/>
    <dgm:cxn modelId="{C1DDFF3C-34BA-40CB-9911-21FA15C9290E}" type="presParOf" srcId="{85C44CA4-9485-424C-93FA-66F713F28008}" destId="{BA2AE95D-1DEB-4FD0-8F29-7799D0BA714C}" srcOrd="1" destOrd="0" presId="urn:microsoft.com/office/officeart/2005/8/layout/process1"/>
    <dgm:cxn modelId="{42CC9570-1101-4682-9DE2-AF3FC0C75D6E}" type="presParOf" srcId="{BA2AE95D-1DEB-4FD0-8F29-7799D0BA714C}" destId="{665663D7-1FE4-48EC-94D1-5D29E52347FC}" srcOrd="0" destOrd="0" presId="urn:microsoft.com/office/officeart/2005/8/layout/process1"/>
    <dgm:cxn modelId="{C47F9E15-D718-4937-890A-159CF2650CB4}" type="presParOf" srcId="{85C44CA4-9485-424C-93FA-66F713F28008}" destId="{4AE76157-2C33-460C-96D7-2CC312419485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0311381-D120-4D81-B75D-31B1686F2C3A}" type="doc">
      <dgm:prSet loTypeId="urn:microsoft.com/office/officeart/2009/3/layout/StepUpProcess" loCatId="process" qsTypeId="urn:microsoft.com/office/officeart/2005/8/quickstyle/simple1" qsCatId="simple" csTypeId="urn:microsoft.com/office/officeart/2005/8/colors/accent0_3" csCatId="mainScheme" phldr="1"/>
      <dgm:spPr/>
    </dgm:pt>
    <dgm:pt modelId="{4C7923E5-FD1D-4AF2-8867-E7339E38AB9D}">
      <dgm:prSet phldrT="[Testo]"/>
      <dgm:spPr/>
      <dgm:t>
        <a:bodyPr/>
        <a:lstStyle/>
        <a:p>
          <a:r>
            <a:rPr lang="it-IT" dirty="0" err="1"/>
            <a:t>Resolution</a:t>
          </a:r>
          <a:r>
            <a:rPr lang="it-IT" dirty="0"/>
            <a:t> </a:t>
          </a:r>
          <a:r>
            <a:rPr lang="it-IT" dirty="0" err="1"/>
            <a:t>choosen</a:t>
          </a:r>
          <a:r>
            <a:rPr lang="it-IT" dirty="0"/>
            <a:t> for the streaming of the drone:</a:t>
          </a:r>
          <a:endParaRPr lang="it-IT" b="1" dirty="0"/>
        </a:p>
      </dgm:t>
    </dgm:pt>
    <dgm:pt modelId="{495CFF5E-B078-41F5-A394-C9E17402E8FA}" type="parTrans" cxnId="{E5667C23-D9CD-4CFF-8A77-9BF2340CEE76}">
      <dgm:prSet/>
      <dgm:spPr/>
      <dgm:t>
        <a:bodyPr/>
        <a:lstStyle/>
        <a:p>
          <a:endParaRPr lang="it-IT"/>
        </a:p>
      </dgm:t>
    </dgm:pt>
    <dgm:pt modelId="{152B42B7-43FF-4048-BD20-2A296F8E364C}" type="sibTrans" cxnId="{E5667C23-D9CD-4CFF-8A77-9BF2340CEE76}">
      <dgm:prSet/>
      <dgm:spPr/>
      <dgm:t>
        <a:bodyPr/>
        <a:lstStyle/>
        <a:p>
          <a:endParaRPr lang="it-IT"/>
        </a:p>
      </dgm:t>
    </dgm:pt>
    <dgm:pt modelId="{0F4F4A7E-964A-4AD0-AEEC-454013B374AB}">
      <dgm:prSet phldrT="[Testo]"/>
      <dgm:spPr/>
      <dgm:t>
        <a:bodyPr/>
        <a:lstStyle/>
        <a:p>
          <a:r>
            <a:rPr lang="it-IT" dirty="0" err="1"/>
            <a:t>Resolution</a:t>
          </a:r>
          <a:r>
            <a:rPr lang="it-IT" dirty="0"/>
            <a:t> </a:t>
          </a:r>
          <a:r>
            <a:rPr lang="it-IT" dirty="0" err="1"/>
            <a:t>choosen</a:t>
          </a:r>
          <a:r>
            <a:rPr lang="it-IT" dirty="0"/>
            <a:t> for smartphone (</a:t>
          </a:r>
          <a:r>
            <a:rPr lang="it-IT" dirty="0" err="1"/>
            <a:t>using</a:t>
          </a:r>
          <a:r>
            <a:rPr lang="it-IT" dirty="0"/>
            <a:t> </a:t>
          </a:r>
          <a:r>
            <a:rPr lang="it-IT" dirty="0" err="1"/>
            <a:t>Larix</a:t>
          </a:r>
          <a:r>
            <a:rPr lang="it-IT" dirty="0"/>
            <a:t> Broadcaster):</a:t>
          </a:r>
          <a:endParaRPr lang="it-IT" i="1" dirty="0"/>
        </a:p>
      </dgm:t>
    </dgm:pt>
    <dgm:pt modelId="{119E14E6-213C-4F38-B78D-329C80DE564D}" type="parTrans" cxnId="{3925A89F-30EA-4122-8A0C-DFF8EA5F39C2}">
      <dgm:prSet/>
      <dgm:spPr/>
      <dgm:t>
        <a:bodyPr/>
        <a:lstStyle/>
        <a:p>
          <a:endParaRPr lang="it-IT"/>
        </a:p>
      </dgm:t>
    </dgm:pt>
    <dgm:pt modelId="{22B65FF9-A4E8-48E5-A384-957A42A9F93C}" type="sibTrans" cxnId="{3925A89F-30EA-4122-8A0C-DFF8EA5F39C2}">
      <dgm:prSet/>
      <dgm:spPr/>
      <dgm:t>
        <a:bodyPr/>
        <a:lstStyle/>
        <a:p>
          <a:endParaRPr lang="it-IT"/>
        </a:p>
      </dgm:t>
    </dgm:pt>
    <dgm:pt modelId="{68D95421-C82D-4F42-BF0C-429C9F25A3C7}">
      <dgm:prSet/>
      <dgm:spPr/>
      <dgm:t>
        <a:bodyPr/>
        <a:lstStyle/>
        <a:p>
          <a:r>
            <a:rPr lang="it-IT" dirty="0"/>
            <a:t>1280x720 (the </a:t>
          </a:r>
          <a:r>
            <a:rPr lang="it-IT" dirty="0" err="1"/>
            <a:t>smallest</a:t>
          </a:r>
          <a:r>
            <a:rPr lang="it-IT" dirty="0"/>
            <a:t> </a:t>
          </a:r>
          <a:r>
            <a:rPr lang="it-IT" dirty="0" err="1"/>
            <a:t>it</a:t>
          </a:r>
          <a:r>
            <a:rPr lang="it-IT" dirty="0"/>
            <a:t> supports).</a:t>
          </a:r>
        </a:p>
      </dgm:t>
    </dgm:pt>
    <dgm:pt modelId="{87D7670D-6609-44B9-BF1F-5B559AE57FC9}" type="parTrans" cxnId="{E94ADCA9-9775-4612-BAA6-79CF181BD140}">
      <dgm:prSet/>
      <dgm:spPr/>
      <dgm:t>
        <a:bodyPr/>
        <a:lstStyle/>
        <a:p>
          <a:endParaRPr lang="it-IT"/>
        </a:p>
      </dgm:t>
    </dgm:pt>
    <dgm:pt modelId="{A75C91AA-4C2A-4056-8D16-5188BA926168}" type="sibTrans" cxnId="{E94ADCA9-9775-4612-BAA6-79CF181BD140}">
      <dgm:prSet/>
      <dgm:spPr/>
      <dgm:t>
        <a:bodyPr/>
        <a:lstStyle/>
        <a:p>
          <a:endParaRPr lang="it-IT"/>
        </a:p>
      </dgm:t>
    </dgm:pt>
    <dgm:pt modelId="{6A7307F6-84E6-44A7-A189-1977491ED569}">
      <dgm:prSet/>
      <dgm:spPr/>
      <dgm:t>
        <a:bodyPr/>
        <a:lstStyle/>
        <a:p>
          <a:r>
            <a:rPr lang="it-IT" dirty="0"/>
            <a:t>720x480.</a:t>
          </a:r>
        </a:p>
      </dgm:t>
    </dgm:pt>
    <dgm:pt modelId="{C20333E6-C8B1-48FE-824E-0E08E5514387}" type="parTrans" cxnId="{BCDFB430-B804-4CFE-8A57-7F7068BEA5DC}">
      <dgm:prSet/>
      <dgm:spPr/>
      <dgm:t>
        <a:bodyPr/>
        <a:lstStyle/>
        <a:p>
          <a:endParaRPr lang="it-IT"/>
        </a:p>
      </dgm:t>
    </dgm:pt>
    <dgm:pt modelId="{ADE945E8-5E3F-4BA2-9621-A8335958A0E1}" type="sibTrans" cxnId="{BCDFB430-B804-4CFE-8A57-7F7068BEA5DC}">
      <dgm:prSet/>
      <dgm:spPr/>
      <dgm:t>
        <a:bodyPr/>
        <a:lstStyle/>
        <a:p>
          <a:endParaRPr lang="it-IT"/>
        </a:p>
      </dgm:t>
    </dgm:pt>
    <dgm:pt modelId="{50A2783D-3C00-4FC1-8578-AAB3CE57378B}" type="pres">
      <dgm:prSet presAssocID="{60311381-D120-4D81-B75D-31B1686F2C3A}" presName="rootnode" presStyleCnt="0">
        <dgm:presLayoutVars>
          <dgm:chMax/>
          <dgm:chPref/>
          <dgm:dir/>
          <dgm:animLvl val="lvl"/>
        </dgm:presLayoutVars>
      </dgm:prSet>
      <dgm:spPr/>
    </dgm:pt>
    <dgm:pt modelId="{A2176606-41D9-41EB-8280-31C116813DAA}" type="pres">
      <dgm:prSet presAssocID="{4C7923E5-FD1D-4AF2-8867-E7339E38AB9D}" presName="composite" presStyleCnt="0"/>
      <dgm:spPr/>
    </dgm:pt>
    <dgm:pt modelId="{FD83F4E1-EC11-4303-933C-039E3A744602}" type="pres">
      <dgm:prSet presAssocID="{4C7923E5-FD1D-4AF2-8867-E7339E38AB9D}" presName="LShape" presStyleLbl="alignNode1" presStyleIdx="0" presStyleCnt="3"/>
      <dgm:spPr/>
    </dgm:pt>
    <dgm:pt modelId="{200A5124-DFA7-40FB-94C2-5E9BC842DC4B}" type="pres">
      <dgm:prSet presAssocID="{4C7923E5-FD1D-4AF2-8867-E7339E38AB9D}" presName="Parent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592CB10D-8C42-4F44-A4B3-F5D5C8B4C7D8}" type="pres">
      <dgm:prSet presAssocID="{4C7923E5-FD1D-4AF2-8867-E7339E38AB9D}" presName="Triangle" presStyleLbl="alignNode1" presStyleIdx="1" presStyleCnt="3"/>
      <dgm:spPr/>
    </dgm:pt>
    <dgm:pt modelId="{587FDDE5-D771-424A-B99E-934C3B1401D2}" type="pres">
      <dgm:prSet presAssocID="{152B42B7-43FF-4048-BD20-2A296F8E364C}" presName="sibTrans" presStyleCnt="0"/>
      <dgm:spPr/>
    </dgm:pt>
    <dgm:pt modelId="{00DED14B-677F-45E7-91CD-D2FD8E8C7649}" type="pres">
      <dgm:prSet presAssocID="{152B42B7-43FF-4048-BD20-2A296F8E364C}" presName="space" presStyleCnt="0"/>
      <dgm:spPr/>
    </dgm:pt>
    <dgm:pt modelId="{2A287171-C504-48A3-8A56-7CC8BD546481}" type="pres">
      <dgm:prSet presAssocID="{0F4F4A7E-964A-4AD0-AEEC-454013B374AB}" presName="composite" presStyleCnt="0"/>
      <dgm:spPr/>
    </dgm:pt>
    <dgm:pt modelId="{38258394-B5E5-4254-A6F5-9A35CB804F4F}" type="pres">
      <dgm:prSet presAssocID="{0F4F4A7E-964A-4AD0-AEEC-454013B374AB}" presName="LShape" presStyleLbl="alignNode1" presStyleIdx="2" presStyleCnt="3"/>
      <dgm:spPr/>
    </dgm:pt>
    <dgm:pt modelId="{E8054D21-6A9C-4B7B-A2B3-2D29A38B6A04}" type="pres">
      <dgm:prSet presAssocID="{0F4F4A7E-964A-4AD0-AEEC-454013B374AB}" presName="ParentText" presStyleLbl="revTx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E5667C23-D9CD-4CFF-8A77-9BF2340CEE76}" srcId="{60311381-D120-4D81-B75D-31B1686F2C3A}" destId="{4C7923E5-FD1D-4AF2-8867-E7339E38AB9D}" srcOrd="0" destOrd="0" parTransId="{495CFF5E-B078-41F5-A394-C9E17402E8FA}" sibTransId="{152B42B7-43FF-4048-BD20-2A296F8E364C}"/>
    <dgm:cxn modelId="{BCDFB430-B804-4CFE-8A57-7F7068BEA5DC}" srcId="{0F4F4A7E-964A-4AD0-AEEC-454013B374AB}" destId="{6A7307F6-84E6-44A7-A189-1977491ED569}" srcOrd="0" destOrd="0" parTransId="{C20333E6-C8B1-48FE-824E-0E08E5514387}" sibTransId="{ADE945E8-5E3F-4BA2-9621-A8335958A0E1}"/>
    <dgm:cxn modelId="{29CBF875-7701-49F6-95E5-7DB090122A5B}" type="presOf" srcId="{4C7923E5-FD1D-4AF2-8867-E7339E38AB9D}" destId="{200A5124-DFA7-40FB-94C2-5E9BC842DC4B}" srcOrd="0" destOrd="0" presId="urn:microsoft.com/office/officeart/2009/3/layout/StepUpProcess"/>
    <dgm:cxn modelId="{3925A89F-30EA-4122-8A0C-DFF8EA5F39C2}" srcId="{60311381-D120-4D81-B75D-31B1686F2C3A}" destId="{0F4F4A7E-964A-4AD0-AEEC-454013B374AB}" srcOrd="1" destOrd="0" parTransId="{119E14E6-213C-4F38-B78D-329C80DE564D}" sibTransId="{22B65FF9-A4E8-48E5-A384-957A42A9F93C}"/>
    <dgm:cxn modelId="{E94ADCA9-9775-4612-BAA6-79CF181BD140}" srcId="{4C7923E5-FD1D-4AF2-8867-E7339E38AB9D}" destId="{68D95421-C82D-4F42-BF0C-429C9F25A3C7}" srcOrd="0" destOrd="0" parTransId="{87D7670D-6609-44B9-BF1F-5B559AE57FC9}" sibTransId="{A75C91AA-4C2A-4056-8D16-5188BA926168}"/>
    <dgm:cxn modelId="{7ED8E5AF-2F41-4F89-BC7E-27CC45268148}" type="presOf" srcId="{6A7307F6-84E6-44A7-A189-1977491ED569}" destId="{E8054D21-6A9C-4B7B-A2B3-2D29A38B6A04}" srcOrd="0" destOrd="1" presId="urn:microsoft.com/office/officeart/2009/3/layout/StepUpProcess"/>
    <dgm:cxn modelId="{F17CF7B3-307E-4026-8429-74768858470A}" type="presOf" srcId="{0F4F4A7E-964A-4AD0-AEEC-454013B374AB}" destId="{E8054D21-6A9C-4B7B-A2B3-2D29A38B6A04}" srcOrd="0" destOrd="0" presId="urn:microsoft.com/office/officeart/2009/3/layout/StepUpProcess"/>
    <dgm:cxn modelId="{FA96F2B8-1FB8-4361-B605-D5438306F730}" type="presOf" srcId="{60311381-D120-4D81-B75D-31B1686F2C3A}" destId="{50A2783D-3C00-4FC1-8578-AAB3CE57378B}" srcOrd="0" destOrd="0" presId="urn:microsoft.com/office/officeart/2009/3/layout/StepUpProcess"/>
    <dgm:cxn modelId="{373C69E1-80D1-4659-8760-CDAD9B5F90F2}" type="presOf" srcId="{68D95421-C82D-4F42-BF0C-429C9F25A3C7}" destId="{200A5124-DFA7-40FB-94C2-5E9BC842DC4B}" srcOrd="0" destOrd="1" presId="urn:microsoft.com/office/officeart/2009/3/layout/StepUpProcess"/>
    <dgm:cxn modelId="{144424D9-1752-4EB0-AA29-3B767B6F651D}" type="presParOf" srcId="{50A2783D-3C00-4FC1-8578-AAB3CE57378B}" destId="{A2176606-41D9-41EB-8280-31C116813DAA}" srcOrd="0" destOrd="0" presId="urn:microsoft.com/office/officeart/2009/3/layout/StepUpProcess"/>
    <dgm:cxn modelId="{E0F31C06-BAF2-4139-984A-DC4E01CD646F}" type="presParOf" srcId="{A2176606-41D9-41EB-8280-31C116813DAA}" destId="{FD83F4E1-EC11-4303-933C-039E3A744602}" srcOrd="0" destOrd="0" presId="urn:microsoft.com/office/officeart/2009/3/layout/StepUpProcess"/>
    <dgm:cxn modelId="{F1C70980-5F67-4C1B-BB0F-AE31DCF99619}" type="presParOf" srcId="{A2176606-41D9-41EB-8280-31C116813DAA}" destId="{200A5124-DFA7-40FB-94C2-5E9BC842DC4B}" srcOrd="1" destOrd="0" presId="urn:microsoft.com/office/officeart/2009/3/layout/StepUpProcess"/>
    <dgm:cxn modelId="{4F10AB1A-FA2B-464A-847F-E211350D0FCE}" type="presParOf" srcId="{A2176606-41D9-41EB-8280-31C116813DAA}" destId="{592CB10D-8C42-4F44-A4B3-F5D5C8B4C7D8}" srcOrd="2" destOrd="0" presId="urn:microsoft.com/office/officeart/2009/3/layout/StepUpProcess"/>
    <dgm:cxn modelId="{7C756935-07F7-4930-B87C-D69CC43E450C}" type="presParOf" srcId="{50A2783D-3C00-4FC1-8578-AAB3CE57378B}" destId="{587FDDE5-D771-424A-B99E-934C3B1401D2}" srcOrd="1" destOrd="0" presId="urn:microsoft.com/office/officeart/2009/3/layout/StepUpProcess"/>
    <dgm:cxn modelId="{E8B93570-3D24-4A10-BC9E-F95B0894E17E}" type="presParOf" srcId="{587FDDE5-D771-424A-B99E-934C3B1401D2}" destId="{00DED14B-677F-45E7-91CD-D2FD8E8C7649}" srcOrd="0" destOrd="0" presId="urn:microsoft.com/office/officeart/2009/3/layout/StepUpProcess"/>
    <dgm:cxn modelId="{4A1EE09E-F5B0-40E2-8BAA-22F6EF23B330}" type="presParOf" srcId="{50A2783D-3C00-4FC1-8578-AAB3CE57378B}" destId="{2A287171-C504-48A3-8A56-7CC8BD546481}" srcOrd="2" destOrd="0" presId="urn:microsoft.com/office/officeart/2009/3/layout/StepUpProcess"/>
    <dgm:cxn modelId="{5A8D2CFA-BD96-42C8-A138-441F7F6563ED}" type="presParOf" srcId="{2A287171-C504-48A3-8A56-7CC8BD546481}" destId="{38258394-B5E5-4254-A6F5-9A35CB804F4F}" srcOrd="0" destOrd="0" presId="urn:microsoft.com/office/officeart/2009/3/layout/StepUpProcess"/>
    <dgm:cxn modelId="{299C068F-2591-447B-B3B6-44C82AD7CC90}" type="presParOf" srcId="{2A287171-C504-48A3-8A56-7CC8BD546481}" destId="{E8054D21-6A9C-4B7B-A2B3-2D29A38B6A04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96425C-4DDA-4CAC-B8A1-2D2FCE53D3AB}" type="doc">
      <dgm:prSet loTypeId="urn:microsoft.com/office/officeart/2008/layout/VerticalAccent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it-IT"/>
        </a:p>
      </dgm:t>
    </dgm:pt>
    <dgm:pt modelId="{4F840F57-6434-4D86-854B-0AC746894E25}">
      <dgm:prSet phldrT="[Testo]"/>
      <dgm:spPr/>
      <dgm:t>
        <a:bodyPr/>
        <a:lstStyle/>
        <a:p>
          <a:pPr>
            <a:buBlip>
              <a:blip xmlns:r="http://schemas.openxmlformats.org/officeDocument/2006/relationships" r:embed="rId1"/>
            </a:buBlip>
          </a:pPr>
          <a:r>
            <a:rPr lang="en-US" dirty="0">
              <a:solidFill>
                <a:schemeClr val="accent1">
                  <a:lumMod val="50000"/>
                </a:schemeClr>
              </a:solidFill>
            </a:rPr>
            <a:t>It must rate frames quite successfully.</a:t>
          </a:r>
          <a:endParaRPr lang="it-IT" dirty="0">
            <a:solidFill>
              <a:schemeClr val="accent1">
                <a:lumMod val="50000"/>
              </a:schemeClr>
            </a:solidFill>
          </a:endParaRPr>
        </a:p>
      </dgm:t>
    </dgm:pt>
    <dgm:pt modelId="{EF6D6969-BE38-40D5-8A64-62551B7275B4}" type="parTrans" cxnId="{15AB1A4F-9A46-48F2-A0F1-34BC68EEDF06}">
      <dgm:prSet/>
      <dgm:spPr/>
      <dgm:t>
        <a:bodyPr/>
        <a:lstStyle/>
        <a:p>
          <a:endParaRPr lang="it-IT"/>
        </a:p>
      </dgm:t>
    </dgm:pt>
    <dgm:pt modelId="{F1132E21-5673-4763-86B2-4330614DF520}" type="sibTrans" cxnId="{15AB1A4F-9A46-48F2-A0F1-34BC68EEDF06}">
      <dgm:prSet/>
      <dgm:spPr/>
      <dgm:t>
        <a:bodyPr/>
        <a:lstStyle/>
        <a:p>
          <a:endParaRPr lang="it-IT"/>
        </a:p>
      </dgm:t>
    </dgm:pt>
    <dgm:pt modelId="{DF1D1386-F985-4FAC-AFB2-CB9F47DD99CF}">
      <dgm:prSet phldrT="[Testo]"/>
      <dgm:spPr/>
      <dgm:t>
        <a:bodyPr/>
        <a:lstStyle/>
        <a:p>
          <a:r>
            <a:rPr lang="it-IT" dirty="0">
              <a:solidFill>
                <a:schemeClr val="accent1">
                  <a:lumMod val="50000"/>
                </a:schemeClr>
              </a:solidFill>
            </a:rPr>
            <a:t>2)</a:t>
          </a:r>
        </a:p>
      </dgm:t>
    </dgm:pt>
    <dgm:pt modelId="{C192DC92-0508-4132-BAA8-67B4770BBE57}" type="parTrans" cxnId="{5901725F-6921-4F68-BCFC-B1112028199E}">
      <dgm:prSet/>
      <dgm:spPr/>
      <dgm:t>
        <a:bodyPr/>
        <a:lstStyle/>
        <a:p>
          <a:endParaRPr lang="it-IT"/>
        </a:p>
      </dgm:t>
    </dgm:pt>
    <dgm:pt modelId="{4D5E920D-97A7-4C66-B872-380E785B8D0A}" type="sibTrans" cxnId="{5901725F-6921-4F68-BCFC-B1112028199E}">
      <dgm:prSet/>
      <dgm:spPr/>
      <dgm:t>
        <a:bodyPr/>
        <a:lstStyle/>
        <a:p>
          <a:endParaRPr lang="it-IT"/>
        </a:p>
      </dgm:t>
    </dgm:pt>
    <dgm:pt modelId="{6D244D9B-67D7-4C94-B821-B8F4EF00DD9E}">
      <dgm:prSet phldrT="[Testo]"/>
      <dgm:spPr/>
      <dgm:t>
        <a:bodyPr/>
        <a:lstStyle/>
        <a:p>
          <a:pPr>
            <a:buBlip>
              <a:blip xmlns:r="http://schemas.openxmlformats.org/officeDocument/2006/relationships" r:embed="rId1"/>
            </a:buBlip>
          </a:pPr>
          <a:r>
            <a:rPr lang="en-US" dirty="0">
              <a:solidFill>
                <a:schemeClr val="accent1">
                  <a:lumMod val="50000"/>
                </a:schemeClr>
              </a:solidFill>
            </a:rPr>
            <a:t>For practical applications at least two frames per second must be processed.</a:t>
          </a:r>
          <a:endParaRPr lang="it-IT" dirty="0">
            <a:solidFill>
              <a:schemeClr val="accent1">
                <a:lumMod val="50000"/>
              </a:schemeClr>
            </a:solidFill>
          </a:endParaRPr>
        </a:p>
      </dgm:t>
    </dgm:pt>
    <dgm:pt modelId="{AE32740E-5DC9-434B-9C18-A85CD3C6CF61}" type="parTrans" cxnId="{AB0873B4-6A26-436F-83FD-1BB58DBADE7C}">
      <dgm:prSet/>
      <dgm:spPr/>
      <dgm:t>
        <a:bodyPr/>
        <a:lstStyle/>
        <a:p>
          <a:endParaRPr lang="it-IT"/>
        </a:p>
      </dgm:t>
    </dgm:pt>
    <dgm:pt modelId="{EAB2CD7D-3599-479A-8C0A-240CBB4BC762}" type="sibTrans" cxnId="{AB0873B4-6A26-436F-83FD-1BB58DBADE7C}">
      <dgm:prSet/>
      <dgm:spPr/>
      <dgm:t>
        <a:bodyPr/>
        <a:lstStyle/>
        <a:p>
          <a:endParaRPr lang="it-IT"/>
        </a:p>
      </dgm:t>
    </dgm:pt>
    <dgm:pt modelId="{F44EBD9A-E4BA-4723-826C-5A9EF0F563B9}">
      <dgm:prSet phldrT="[Testo]"/>
      <dgm:spPr/>
      <dgm:t>
        <a:bodyPr/>
        <a:lstStyle/>
        <a:p>
          <a:r>
            <a:rPr lang="it-IT" dirty="0">
              <a:solidFill>
                <a:schemeClr val="accent1">
                  <a:lumMod val="50000"/>
                </a:schemeClr>
              </a:solidFill>
            </a:rPr>
            <a:t>3)</a:t>
          </a:r>
        </a:p>
      </dgm:t>
    </dgm:pt>
    <dgm:pt modelId="{E07EAB95-AE17-42B9-8CAD-68E9F50AAE25}" type="parTrans" cxnId="{E60C0CFE-0844-48CA-8295-FCBECF91100F}">
      <dgm:prSet/>
      <dgm:spPr/>
      <dgm:t>
        <a:bodyPr/>
        <a:lstStyle/>
        <a:p>
          <a:endParaRPr lang="it-IT"/>
        </a:p>
      </dgm:t>
    </dgm:pt>
    <dgm:pt modelId="{1E9AA332-746F-407B-A5E8-4EDA7D5C8539}" type="sibTrans" cxnId="{E60C0CFE-0844-48CA-8295-FCBECF91100F}">
      <dgm:prSet/>
      <dgm:spPr/>
      <dgm:t>
        <a:bodyPr/>
        <a:lstStyle/>
        <a:p>
          <a:endParaRPr lang="it-IT"/>
        </a:p>
      </dgm:t>
    </dgm:pt>
    <dgm:pt modelId="{F13BCE58-E151-48F5-9ED8-63B624923CE6}">
      <dgm:prSet phldrT="[Testo]"/>
      <dgm:spPr/>
      <dgm:t>
        <a:bodyPr/>
        <a:lstStyle/>
        <a:p>
          <a:pPr>
            <a:buBlip>
              <a:blip xmlns:r="http://schemas.openxmlformats.org/officeDocument/2006/relationships" r:embed="rId1"/>
            </a:buBlip>
          </a:pPr>
          <a:r>
            <a:rPr lang="en-US" dirty="0">
              <a:solidFill>
                <a:schemeClr val="accent1">
                  <a:lumMod val="50000"/>
                </a:schemeClr>
              </a:solidFill>
            </a:rPr>
            <a:t>The goal is to distinguish faces from non-faces. </a:t>
          </a:r>
          <a:endParaRPr lang="it-IT" dirty="0">
            <a:solidFill>
              <a:schemeClr val="accent1">
                <a:lumMod val="50000"/>
              </a:schemeClr>
            </a:solidFill>
          </a:endParaRPr>
        </a:p>
      </dgm:t>
    </dgm:pt>
    <dgm:pt modelId="{5729DCCE-5198-4CB5-88D5-BC43D9DD0C15}" type="parTrans" cxnId="{005F5D3E-3B6A-4CE0-8D1C-48E715A2E9B6}">
      <dgm:prSet/>
      <dgm:spPr/>
      <dgm:t>
        <a:bodyPr/>
        <a:lstStyle/>
        <a:p>
          <a:endParaRPr lang="it-IT"/>
        </a:p>
      </dgm:t>
    </dgm:pt>
    <dgm:pt modelId="{3C34E85C-056C-4C2C-BA98-A82DAF33DBAB}" type="sibTrans" cxnId="{005F5D3E-3B6A-4CE0-8D1C-48E715A2E9B6}">
      <dgm:prSet/>
      <dgm:spPr/>
      <dgm:t>
        <a:bodyPr/>
        <a:lstStyle/>
        <a:p>
          <a:endParaRPr lang="it-IT"/>
        </a:p>
      </dgm:t>
    </dgm:pt>
    <dgm:pt modelId="{8B958B5D-D998-43E5-88C9-D615976EDECE}">
      <dgm:prSet phldrT="[Testo]"/>
      <dgm:spPr/>
      <dgm:t>
        <a:bodyPr/>
        <a:lstStyle/>
        <a:p>
          <a:r>
            <a:rPr lang="it-IT" dirty="0">
              <a:solidFill>
                <a:schemeClr val="accent1">
                  <a:lumMod val="50000"/>
                </a:schemeClr>
              </a:solidFill>
            </a:rPr>
            <a:t>1)</a:t>
          </a:r>
        </a:p>
      </dgm:t>
    </dgm:pt>
    <dgm:pt modelId="{8512CBF8-920D-4C32-891D-BA8955279038}" type="sibTrans" cxnId="{73EED961-9ADD-4E58-B73F-BBAB0AE57EB4}">
      <dgm:prSet/>
      <dgm:spPr/>
      <dgm:t>
        <a:bodyPr/>
        <a:lstStyle/>
        <a:p>
          <a:endParaRPr lang="it-IT"/>
        </a:p>
      </dgm:t>
    </dgm:pt>
    <dgm:pt modelId="{26775B3C-8C9C-4A13-A68B-2E920DCA0CF3}" type="parTrans" cxnId="{73EED961-9ADD-4E58-B73F-BBAB0AE57EB4}">
      <dgm:prSet/>
      <dgm:spPr/>
      <dgm:t>
        <a:bodyPr/>
        <a:lstStyle/>
        <a:p>
          <a:endParaRPr lang="it-IT"/>
        </a:p>
      </dgm:t>
    </dgm:pt>
    <dgm:pt modelId="{22304D2D-D6E3-49F3-A2C1-063023DB5352}" type="pres">
      <dgm:prSet presAssocID="{2A96425C-4DDA-4CAC-B8A1-2D2FCE53D3AB}" presName="Name0" presStyleCnt="0">
        <dgm:presLayoutVars>
          <dgm:chMax/>
          <dgm:chPref/>
          <dgm:dir/>
        </dgm:presLayoutVars>
      </dgm:prSet>
      <dgm:spPr/>
    </dgm:pt>
    <dgm:pt modelId="{0A455B15-3466-40D2-A0B0-91E27ADEFCDD}" type="pres">
      <dgm:prSet presAssocID="{8B958B5D-D998-43E5-88C9-D615976EDECE}" presName="parenttextcomposite" presStyleCnt="0"/>
      <dgm:spPr/>
    </dgm:pt>
    <dgm:pt modelId="{19BD20B3-78A7-40E4-A856-186596834FF1}" type="pres">
      <dgm:prSet presAssocID="{8B958B5D-D998-43E5-88C9-D615976EDECE}" presName="parenttext" presStyleLbl="revTx" presStyleIdx="0" presStyleCnt="3">
        <dgm:presLayoutVars>
          <dgm:chMax/>
          <dgm:chPref val="2"/>
          <dgm:bulletEnabled val="1"/>
        </dgm:presLayoutVars>
      </dgm:prSet>
      <dgm:spPr/>
    </dgm:pt>
    <dgm:pt modelId="{8B82292C-8226-43B5-8EC8-9B83ABF99753}" type="pres">
      <dgm:prSet presAssocID="{8B958B5D-D998-43E5-88C9-D615976EDECE}" presName="composite" presStyleCnt="0"/>
      <dgm:spPr/>
    </dgm:pt>
    <dgm:pt modelId="{F00A844A-458D-4D51-A73D-13FC31F0646D}" type="pres">
      <dgm:prSet presAssocID="{8B958B5D-D998-43E5-88C9-D615976EDECE}" presName="chevron1" presStyleLbl="alignNode1" presStyleIdx="0" presStyleCnt="21"/>
      <dgm:spPr/>
    </dgm:pt>
    <dgm:pt modelId="{A3B5E8B3-D12D-4630-ACE5-3BE0CBCF1791}" type="pres">
      <dgm:prSet presAssocID="{8B958B5D-D998-43E5-88C9-D615976EDECE}" presName="chevron2" presStyleLbl="alignNode1" presStyleIdx="1" presStyleCnt="21"/>
      <dgm:spPr/>
    </dgm:pt>
    <dgm:pt modelId="{BA2DCB11-0328-4A39-8F4A-180003C214D3}" type="pres">
      <dgm:prSet presAssocID="{8B958B5D-D998-43E5-88C9-D615976EDECE}" presName="chevron3" presStyleLbl="alignNode1" presStyleIdx="2" presStyleCnt="21"/>
      <dgm:spPr/>
    </dgm:pt>
    <dgm:pt modelId="{B7A6F9BB-7878-48F2-8592-3C33E34D75E2}" type="pres">
      <dgm:prSet presAssocID="{8B958B5D-D998-43E5-88C9-D615976EDECE}" presName="chevron4" presStyleLbl="alignNode1" presStyleIdx="3" presStyleCnt="21"/>
      <dgm:spPr/>
    </dgm:pt>
    <dgm:pt modelId="{9093D59F-04D3-4A89-8BAF-2D8B4A617281}" type="pres">
      <dgm:prSet presAssocID="{8B958B5D-D998-43E5-88C9-D615976EDECE}" presName="chevron5" presStyleLbl="alignNode1" presStyleIdx="4" presStyleCnt="21"/>
      <dgm:spPr/>
    </dgm:pt>
    <dgm:pt modelId="{73604C89-D067-4D04-9C74-3BD234F77D1C}" type="pres">
      <dgm:prSet presAssocID="{8B958B5D-D998-43E5-88C9-D615976EDECE}" presName="chevron6" presStyleLbl="alignNode1" presStyleIdx="5" presStyleCnt="21"/>
      <dgm:spPr/>
    </dgm:pt>
    <dgm:pt modelId="{C9A322B5-5F73-4CD6-8BC5-90EAE2CFBE76}" type="pres">
      <dgm:prSet presAssocID="{8B958B5D-D998-43E5-88C9-D615976EDECE}" presName="chevron7" presStyleLbl="alignNode1" presStyleIdx="6" presStyleCnt="21"/>
      <dgm:spPr/>
    </dgm:pt>
    <dgm:pt modelId="{126B0DB5-C03A-4D58-B9CA-A135FAF915E1}" type="pres">
      <dgm:prSet presAssocID="{8B958B5D-D998-43E5-88C9-D615976EDECE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</dgm:pt>
    <dgm:pt modelId="{73683A4A-83FD-49A8-BD20-8F05FF7E4B7B}" type="pres">
      <dgm:prSet presAssocID="{8512CBF8-920D-4C32-891D-BA8955279038}" presName="sibTrans" presStyleCnt="0"/>
      <dgm:spPr/>
    </dgm:pt>
    <dgm:pt modelId="{9BDAB15D-3682-4BBE-B1CB-9E3499818F8C}" type="pres">
      <dgm:prSet presAssocID="{DF1D1386-F985-4FAC-AFB2-CB9F47DD99CF}" presName="parenttextcomposite" presStyleCnt="0"/>
      <dgm:spPr/>
    </dgm:pt>
    <dgm:pt modelId="{761A620F-D49C-4BC9-9879-B4C0EF4E9719}" type="pres">
      <dgm:prSet presAssocID="{DF1D1386-F985-4FAC-AFB2-CB9F47DD99CF}" presName="parenttext" presStyleLbl="revTx" presStyleIdx="1" presStyleCnt="3">
        <dgm:presLayoutVars>
          <dgm:chMax/>
          <dgm:chPref val="2"/>
          <dgm:bulletEnabled val="1"/>
        </dgm:presLayoutVars>
      </dgm:prSet>
      <dgm:spPr/>
    </dgm:pt>
    <dgm:pt modelId="{76632D6B-08DD-4062-A4F1-2C8E77209E1F}" type="pres">
      <dgm:prSet presAssocID="{DF1D1386-F985-4FAC-AFB2-CB9F47DD99CF}" presName="composite" presStyleCnt="0"/>
      <dgm:spPr/>
    </dgm:pt>
    <dgm:pt modelId="{160292E6-AE34-4E4F-BA40-4E64C5427F31}" type="pres">
      <dgm:prSet presAssocID="{DF1D1386-F985-4FAC-AFB2-CB9F47DD99CF}" presName="chevron1" presStyleLbl="alignNode1" presStyleIdx="7" presStyleCnt="21"/>
      <dgm:spPr/>
    </dgm:pt>
    <dgm:pt modelId="{6BEE0F7C-2CEF-4E5F-B23C-AD83C1BE5C8D}" type="pres">
      <dgm:prSet presAssocID="{DF1D1386-F985-4FAC-AFB2-CB9F47DD99CF}" presName="chevron2" presStyleLbl="alignNode1" presStyleIdx="8" presStyleCnt="21"/>
      <dgm:spPr/>
    </dgm:pt>
    <dgm:pt modelId="{DCD21D1A-768D-47FC-B543-52FD1018949F}" type="pres">
      <dgm:prSet presAssocID="{DF1D1386-F985-4FAC-AFB2-CB9F47DD99CF}" presName="chevron3" presStyleLbl="alignNode1" presStyleIdx="9" presStyleCnt="21"/>
      <dgm:spPr/>
    </dgm:pt>
    <dgm:pt modelId="{1F216BB0-2F27-44AB-B58F-69F409456394}" type="pres">
      <dgm:prSet presAssocID="{DF1D1386-F985-4FAC-AFB2-CB9F47DD99CF}" presName="chevron4" presStyleLbl="alignNode1" presStyleIdx="10" presStyleCnt="21"/>
      <dgm:spPr/>
    </dgm:pt>
    <dgm:pt modelId="{0672955A-EDBC-4342-AB72-6AAE8F734ACE}" type="pres">
      <dgm:prSet presAssocID="{DF1D1386-F985-4FAC-AFB2-CB9F47DD99CF}" presName="chevron5" presStyleLbl="alignNode1" presStyleIdx="11" presStyleCnt="21"/>
      <dgm:spPr/>
    </dgm:pt>
    <dgm:pt modelId="{D4E59406-BC24-4246-B8DB-E7D1A01AD84E}" type="pres">
      <dgm:prSet presAssocID="{DF1D1386-F985-4FAC-AFB2-CB9F47DD99CF}" presName="chevron6" presStyleLbl="alignNode1" presStyleIdx="12" presStyleCnt="21"/>
      <dgm:spPr/>
    </dgm:pt>
    <dgm:pt modelId="{682F81F3-DCDE-4B6F-9F3F-D2676571501A}" type="pres">
      <dgm:prSet presAssocID="{DF1D1386-F985-4FAC-AFB2-CB9F47DD99CF}" presName="chevron7" presStyleLbl="alignNode1" presStyleIdx="13" presStyleCnt="21"/>
      <dgm:spPr/>
    </dgm:pt>
    <dgm:pt modelId="{350ACD25-3314-4376-9376-F8B86244304A}" type="pres">
      <dgm:prSet presAssocID="{DF1D1386-F985-4FAC-AFB2-CB9F47DD99CF}" presName="childtext" presStyleLbl="solidFgAcc1" presStyleIdx="1" presStyleCnt="3">
        <dgm:presLayoutVars>
          <dgm:chMax/>
          <dgm:chPref val="0"/>
          <dgm:bulletEnabled val="1"/>
        </dgm:presLayoutVars>
      </dgm:prSet>
      <dgm:spPr/>
    </dgm:pt>
    <dgm:pt modelId="{16C2601D-E941-4B3B-8878-D61751616D29}" type="pres">
      <dgm:prSet presAssocID="{4D5E920D-97A7-4C66-B872-380E785B8D0A}" presName="sibTrans" presStyleCnt="0"/>
      <dgm:spPr/>
    </dgm:pt>
    <dgm:pt modelId="{04034991-0BC3-4BBA-BA66-FB052480CBCA}" type="pres">
      <dgm:prSet presAssocID="{F44EBD9A-E4BA-4723-826C-5A9EF0F563B9}" presName="parenttextcomposite" presStyleCnt="0"/>
      <dgm:spPr/>
    </dgm:pt>
    <dgm:pt modelId="{966363C9-E9B6-4049-863C-9280462425D5}" type="pres">
      <dgm:prSet presAssocID="{F44EBD9A-E4BA-4723-826C-5A9EF0F563B9}" presName="parenttext" presStyleLbl="revTx" presStyleIdx="2" presStyleCnt="3">
        <dgm:presLayoutVars>
          <dgm:chMax/>
          <dgm:chPref val="2"/>
          <dgm:bulletEnabled val="1"/>
        </dgm:presLayoutVars>
      </dgm:prSet>
      <dgm:spPr/>
    </dgm:pt>
    <dgm:pt modelId="{D766C1B3-8639-4F82-9366-905E3BFC4F9A}" type="pres">
      <dgm:prSet presAssocID="{F44EBD9A-E4BA-4723-826C-5A9EF0F563B9}" presName="composite" presStyleCnt="0"/>
      <dgm:spPr/>
    </dgm:pt>
    <dgm:pt modelId="{9963061C-1A0E-46FF-9517-036B4B1906EC}" type="pres">
      <dgm:prSet presAssocID="{F44EBD9A-E4BA-4723-826C-5A9EF0F563B9}" presName="chevron1" presStyleLbl="alignNode1" presStyleIdx="14" presStyleCnt="21"/>
      <dgm:spPr/>
    </dgm:pt>
    <dgm:pt modelId="{905AB22D-E741-4560-ACB3-D9908A8801E9}" type="pres">
      <dgm:prSet presAssocID="{F44EBD9A-E4BA-4723-826C-5A9EF0F563B9}" presName="chevron2" presStyleLbl="alignNode1" presStyleIdx="15" presStyleCnt="21"/>
      <dgm:spPr/>
    </dgm:pt>
    <dgm:pt modelId="{3C2AF61C-14A6-45F5-BB39-E49EED59B3DF}" type="pres">
      <dgm:prSet presAssocID="{F44EBD9A-E4BA-4723-826C-5A9EF0F563B9}" presName="chevron3" presStyleLbl="alignNode1" presStyleIdx="16" presStyleCnt="21"/>
      <dgm:spPr/>
    </dgm:pt>
    <dgm:pt modelId="{D0618AB3-A1C4-418F-96E4-4376536EA54C}" type="pres">
      <dgm:prSet presAssocID="{F44EBD9A-E4BA-4723-826C-5A9EF0F563B9}" presName="chevron4" presStyleLbl="alignNode1" presStyleIdx="17" presStyleCnt="21"/>
      <dgm:spPr/>
    </dgm:pt>
    <dgm:pt modelId="{EA40B9FF-7316-4DDD-A552-2427E4488CD5}" type="pres">
      <dgm:prSet presAssocID="{F44EBD9A-E4BA-4723-826C-5A9EF0F563B9}" presName="chevron5" presStyleLbl="alignNode1" presStyleIdx="18" presStyleCnt="21"/>
      <dgm:spPr/>
    </dgm:pt>
    <dgm:pt modelId="{9AF5C30D-FBE4-4C8E-B799-B2175BB857CD}" type="pres">
      <dgm:prSet presAssocID="{F44EBD9A-E4BA-4723-826C-5A9EF0F563B9}" presName="chevron6" presStyleLbl="alignNode1" presStyleIdx="19" presStyleCnt="21"/>
      <dgm:spPr/>
    </dgm:pt>
    <dgm:pt modelId="{5084900E-D16B-424A-9C74-75F157736AA8}" type="pres">
      <dgm:prSet presAssocID="{F44EBD9A-E4BA-4723-826C-5A9EF0F563B9}" presName="chevron7" presStyleLbl="alignNode1" presStyleIdx="20" presStyleCnt="21"/>
      <dgm:spPr/>
    </dgm:pt>
    <dgm:pt modelId="{3353ECCD-475E-49BE-9095-8D6F6F001AA1}" type="pres">
      <dgm:prSet presAssocID="{F44EBD9A-E4BA-4723-826C-5A9EF0F563B9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</dgm:pt>
  </dgm:ptLst>
  <dgm:cxnLst>
    <dgm:cxn modelId="{02364438-B4DE-438E-8F5F-D5156AC1BE5C}" type="presOf" srcId="{F13BCE58-E151-48F5-9ED8-63B624923CE6}" destId="{3353ECCD-475E-49BE-9095-8D6F6F001AA1}" srcOrd="0" destOrd="0" presId="urn:microsoft.com/office/officeart/2008/layout/VerticalAccentList"/>
    <dgm:cxn modelId="{005F5D3E-3B6A-4CE0-8D1C-48E715A2E9B6}" srcId="{F44EBD9A-E4BA-4723-826C-5A9EF0F563B9}" destId="{F13BCE58-E151-48F5-9ED8-63B624923CE6}" srcOrd="0" destOrd="0" parTransId="{5729DCCE-5198-4CB5-88D5-BC43D9DD0C15}" sibTransId="{3C34E85C-056C-4C2C-BA98-A82DAF33DBAB}"/>
    <dgm:cxn modelId="{5901725F-6921-4F68-BCFC-B1112028199E}" srcId="{2A96425C-4DDA-4CAC-B8A1-2D2FCE53D3AB}" destId="{DF1D1386-F985-4FAC-AFB2-CB9F47DD99CF}" srcOrd="1" destOrd="0" parTransId="{C192DC92-0508-4132-BAA8-67B4770BBE57}" sibTransId="{4D5E920D-97A7-4C66-B872-380E785B8D0A}"/>
    <dgm:cxn modelId="{73EED961-9ADD-4E58-B73F-BBAB0AE57EB4}" srcId="{2A96425C-4DDA-4CAC-B8A1-2D2FCE53D3AB}" destId="{8B958B5D-D998-43E5-88C9-D615976EDECE}" srcOrd="0" destOrd="0" parTransId="{26775B3C-8C9C-4A13-A68B-2E920DCA0CF3}" sibTransId="{8512CBF8-920D-4C32-891D-BA8955279038}"/>
    <dgm:cxn modelId="{70D0DD46-693C-4653-BCA0-3C5A0552B7D2}" type="presOf" srcId="{2A96425C-4DDA-4CAC-B8A1-2D2FCE53D3AB}" destId="{22304D2D-D6E3-49F3-A2C1-063023DB5352}" srcOrd="0" destOrd="0" presId="urn:microsoft.com/office/officeart/2008/layout/VerticalAccentList"/>
    <dgm:cxn modelId="{53C70D4F-996A-4EB0-90FC-A5FBACA61441}" type="presOf" srcId="{F44EBD9A-E4BA-4723-826C-5A9EF0F563B9}" destId="{966363C9-E9B6-4049-863C-9280462425D5}" srcOrd="0" destOrd="0" presId="urn:microsoft.com/office/officeart/2008/layout/VerticalAccentList"/>
    <dgm:cxn modelId="{15AB1A4F-9A46-48F2-A0F1-34BC68EEDF06}" srcId="{8B958B5D-D998-43E5-88C9-D615976EDECE}" destId="{4F840F57-6434-4D86-854B-0AC746894E25}" srcOrd="0" destOrd="0" parTransId="{EF6D6969-BE38-40D5-8A64-62551B7275B4}" sibTransId="{F1132E21-5673-4763-86B2-4330614DF520}"/>
    <dgm:cxn modelId="{2816A356-E905-4F35-B12F-3B368B5CA0BC}" type="presOf" srcId="{6D244D9B-67D7-4C94-B821-B8F4EF00DD9E}" destId="{350ACD25-3314-4376-9376-F8B86244304A}" srcOrd="0" destOrd="0" presId="urn:microsoft.com/office/officeart/2008/layout/VerticalAccentList"/>
    <dgm:cxn modelId="{34DED87D-C149-4DCC-B969-A7548251B249}" type="presOf" srcId="{4F840F57-6434-4D86-854B-0AC746894E25}" destId="{126B0DB5-C03A-4D58-B9CA-A135FAF915E1}" srcOrd="0" destOrd="0" presId="urn:microsoft.com/office/officeart/2008/layout/VerticalAccentList"/>
    <dgm:cxn modelId="{C808239D-02EF-46AB-A78D-024A62D1D027}" type="presOf" srcId="{8B958B5D-D998-43E5-88C9-D615976EDECE}" destId="{19BD20B3-78A7-40E4-A856-186596834FF1}" srcOrd="0" destOrd="0" presId="urn:microsoft.com/office/officeart/2008/layout/VerticalAccentList"/>
    <dgm:cxn modelId="{A629D8A5-5A14-4D2F-9BAB-010165BD497C}" type="presOf" srcId="{DF1D1386-F985-4FAC-AFB2-CB9F47DD99CF}" destId="{761A620F-D49C-4BC9-9879-B4C0EF4E9719}" srcOrd="0" destOrd="0" presId="urn:microsoft.com/office/officeart/2008/layout/VerticalAccentList"/>
    <dgm:cxn modelId="{AB0873B4-6A26-436F-83FD-1BB58DBADE7C}" srcId="{DF1D1386-F985-4FAC-AFB2-CB9F47DD99CF}" destId="{6D244D9B-67D7-4C94-B821-B8F4EF00DD9E}" srcOrd="0" destOrd="0" parTransId="{AE32740E-5DC9-434B-9C18-A85CD3C6CF61}" sibTransId="{EAB2CD7D-3599-479A-8C0A-240CBB4BC762}"/>
    <dgm:cxn modelId="{E60C0CFE-0844-48CA-8295-FCBECF91100F}" srcId="{2A96425C-4DDA-4CAC-B8A1-2D2FCE53D3AB}" destId="{F44EBD9A-E4BA-4723-826C-5A9EF0F563B9}" srcOrd="2" destOrd="0" parTransId="{E07EAB95-AE17-42B9-8CAD-68E9F50AAE25}" sibTransId="{1E9AA332-746F-407B-A5E8-4EDA7D5C8539}"/>
    <dgm:cxn modelId="{C28A1FE3-055C-4799-9C9D-D66DCB5E209F}" type="presParOf" srcId="{22304D2D-D6E3-49F3-A2C1-063023DB5352}" destId="{0A455B15-3466-40D2-A0B0-91E27ADEFCDD}" srcOrd="0" destOrd="0" presId="urn:microsoft.com/office/officeart/2008/layout/VerticalAccentList"/>
    <dgm:cxn modelId="{6F742745-C743-4BB9-A1DE-F4223852CD7D}" type="presParOf" srcId="{0A455B15-3466-40D2-A0B0-91E27ADEFCDD}" destId="{19BD20B3-78A7-40E4-A856-186596834FF1}" srcOrd="0" destOrd="0" presId="urn:microsoft.com/office/officeart/2008/layout/VerticalAccentList"/>
    <dgm:cxn modelId="{6FDBDFCE-C7DA-4B60-87C5-0178266D74DC}" type="presParOf" srcId="{22304D2D-D6E3-49F3-A2C1-063023DB5352}" destId="{8B82292C-8226-43B5-8EC8-9B83ABF99753}" srcOrd="1" destOrd="0" presId="urn:microsoft.com/office/officeart/2008/layout/VerticalAccentList"/>
    <dgm:cxn modelId="{16EDFE52-0874-4357-A0E0-5560865F71A4}" type="presParOf" srcId="{8B82292C-8226-43B5-8EC8-9B83ABF99753}" destId="{F00A844A-458D-4D51-A73D-13FC31F0646D}" srcOrd="0" destOrd="0" presId="urn:microsoft.com/office/officeart/2008/layout/VerticalAccentList"/>
    <dgm:cxn modelId="{CEA2A805-D002-47EF-B084-FE000BE3AD4D}" type="presParOf" srcId="{8B82292C-8226-43B5-8EC8-9B83ABF99753}" destId="{A3B5E8B3-D12D-4630-ACE5-3BE0CBCF1791}" srcOrd="1" destOrd="0" presId="urn:microsoft.com/office/officeart/2008/layout/VerticalAccentList"/>
    <dgm:cxn modelId="{BE5DDB37-6395-4965-B355-92688E12A4F0}" type="presParOf" srcId="{8B82292C-8226-43B5-8EC8-9B83ABF99753}" destId="{BA2DCB11-0328-4A39-8F4A-180003C214D3}" srcOrd="2" destOrd="0" presId="urn:microsoft.com/office/officeart/2008/layout/VerticalAccentList"/>
    <dgm:cxn modelId="{1259F2D7-EC41-46A3-866A-7C5889CEDB5C}" type="presParOf" srcId="{8B82292C-8226-43B5-8EC8-9B83ABF99753}" destId="{B7A6F9BB-7878-48F2-8592-3C33E34D75E2}" srcOrd="3" destOrd="0" presId="urn:microsoft.com/office/officeart/2008/layout/VerticalAccentList"/>
    <dgm:cxn modelId="{34CC0B6E-1FC1-433B-B896-D745C9A5AD6F}" type="presParOf" srcId="{8B82292C-8226-43B5-8EC8-9B83ABF99753}" destId="{9093D59F-04D3-4A89-8BAF-2D8B4A617281}" srcOrd="4" destOrd="0" presId="urn:microsoft.com/office/officeart/2008/layout/VerticalAccentList"/>
    <dgm:cxn modelId="{DA37B073-12D5-4E8F-9B70-616213B393F3}" type="presParOf" srcId="{8B82292C-8226-43B5-8EC8-9B83ABF99753}" destId="{73604C89-D067-4D04-9C74-3BD234F77D1C}" srcOrd="5" destOrd="0" presId="urn:microsoft.com/office/officeart/2008/layout/VerticalAccentList"/>
    <dgm:cxn modelId="{96C5836B-205B-48FC-9B3E-B43B5AAFD04E}" type="presParOf" srcId="{8B82292C-8226-43B5-8EC8-9B83ABF99753}" destId="{C9A322B5-5F73-4CD6-8BC5-90EAE2CFBE76}" srcOrd="6" destOrd="0" presId="urn:microsoft.com/office/officeart/2008/layout/VerticalAccentList"/>
    <dgm:cxn modelId="{90FED48B-0061-43C2-BE20-10A0F71A4049}" type="presParOf" srcId="{8B82292C-8226-43B5-8EC8-9B83ABF99753}" destId="{126B0DB5-C03A-4D58-B9CA-A135FAF915E1}" srcOrd="7" destOrd="0" presId="urn:microsoft.com/office/officeart/2008/layout/VerticalAccentList"/>
    <dgm:cxn modelId="{A399E57D-0D0B-4A94-91E9-108BA8527E5E}" type="presParOf" srcId="{22304D2D-D6E3-49F3-A2C1-063023DB5352}" destId="{73683A4A-83FD-49A8-BD20-8F05FF7E4B7B}" srcOrd="2" destOrd="0" presId="urn:microsoft.com/office/officeart/2008/layout/VerticalAccentList"/>
    <dgm:cxn modelId="{3800D868-01BA-4CCF-985E-A7936A0B4450}" type="presParOf" srcId="{22304D2D-D6E3-49F3-A2C1-063023DB5352}" destId="{9BDAB15D-3682-4BBE-B1CB-9E3499818F8C}" srcOrd="3" destOrd="0" presId="urn:microsoft.com/office/officeart/2008/layout/VerticalAccentList"/>
    <dgm:cxn modelId="{4C26B044-6E39-4284-A587-2DFD5231EDFB}" type="presParOf" srcId="{9BDAB15D-3682-4BBE-B1CB-9E3499818F8C}" destId="{761A620F-D49C-4BC9-9879-B4C0EF4E9719}" srcOrd="0" destOrd="0" presId="urn:microsoft.com/office/officeart/2008/layout/VerticalAccentList"/>
    <dgm:cxn modelId="{3D766179-8A38-4A2A-A0BA-EB15A3751864}" type="presParOf" srcId="{22304D2D-D6E3-49F3-A2C1-063023DB5352}" destId="{76632D6B-08DD-4062-A4F1-2C8E77209E1F}" srcOrd="4" destOrd="0" presId="urn:microsoft.com/office/officeart/2008/layout/VerticalAccentList"/>
    <dgm:cxn modelId="{29F8D791-4967-4259-8CD5-C6F090372105}" type="presParOf" srcId="{76632D6B-08DD-4062-A4F1-2C8E77209E1F}" destId="{160292E6-AE34-4E4F-BA40-4E64C5427F31}" srcOrd="0" destOrd="0" presId="urn:microsoft.com/office/officeart/2008/layout/VerticalAccentList"/>
    <dgm:cxn modelId="{CD91CD1C-D54C-4498-946A-4A781EAD5390}" type="presParOf" srcId="{76632D6B-08DD-4062-A4F1-2C8E77209E1F}" destId="{6BEE0F7C-2CEF-4E5F-B23C-AD83C1BE5C8D}" srcOrd="1" destOrd="0" presId="urn:microsoft.com/office/officeart/2008/layout/VerticalAccentList"/>
    <dgm:cxn modelId="{BCBC968B-0297-439C-B4F8-C6932EA876EB}" type="presParOf" srcId="{76632D6B-08DD-4062-A4F1-2C8E77209E1F}" destId="{DCD21D1A-768D-47FC-B543-52FD1018949F}" srcOrd="2" destOrd="0" presId="urn:microsoft.com/office/officeart/2008/layout/VerticalAccentList"/>
    <dgm:cxn modelId="{C755C9A9-9B91-4ABC-AEDF-07E7B6591236}" type="presParOf" srcId="{76632D6B-08DD-4062-A4F1-2C8E77209E1F}" destId="{1F216BB0-2F27-44AB-B58F-69F409456394}" srcOrd="3" destOrd="0" presId="urn:microsoft.com/office/officeart/2008/layout/VerticalAccentList"/>
    <dgm:cxn modelId="{F5C3CDB4-9DFE-4B01-843E-02ECE90D9C45}" type="presParOf" srcId="{76632D6B-08DD-4062-A4F1-2C8E77209E1F}" destId="{0672955A-EDBC-4342-AB72-6AAE8F734ACE}" srcOrd="4" destOrd="0" presId="urn:microsoft.com/office/officeart/2008/layout/VerticalAccentList"/>
    <dgm:cxn modelId="{7ADE29CF-B575-4101-8F38-FEB2C050E325}" type="presParOf" srcId="{76632D6B-08DD-4062-A4F1-2C8E77209E1F}" destId="{D4E59406-BC24-4246-B8DB-E7D1A01AD84E}" srcOrd="5" destOrd="0" presId="urn:microsoft.com/office/officeart/2008/layout/VerticalAccentList"/>
    <dgm:cxn modelId="{740FFFD0-BC4A-490B-94EF-2ED18B1DA3A5}" type="presParOf" srcId="{76632D6B-08DD-4062-A4F1-2C8E77209E1F}" destId="{682F81F3-DCDE-4B6F-9F3F-D2676571501A}" srcOrd="6" destOrd="0" presId="urn:microsoft.com/office/officeart/2008/layout/VerticalAccentList"/>
    <dgm:cxn modelId="{3EAFF5CC-EB36-4E1A-9E94-F44E0D184D9D}" type="presParOf" srcId="{76632D6B-08DD-4062-A4F1-2C8E77209E1F}" destId="{350ACD25-3314-4376-9376-F8B86244304A}" srcOrd="7" destOrd="0" presId="urn:microsoft.com/office/officeart/2008/layout/VerticalAccentList"/>
    <dgm:cxn modelId="{506497A7-2365-4554-9D10-38A628B9BF8D}" type="presParOf" srcId="{22304D2D-D6E3-49F3-A2C1-063023DB5352}" destId="{16C2601D-E941-4B3B-8878-D61751616D29}" srcOrd="5" destOrd="0" presId="urn:microsoft.com/office/officeart/2008/layout/VerticalAccentList"/>
    <dgm:cxn modelId="{3D083A33-33AA-4DC7-9AC7-11BF4A3B3C5C}" type="presParOf" srcId="{22304D2D-D6E3-49F3-A2C1-063023DB5352}" destId="{04034991-0BC3-4BBA-BA66-FB052480CBCA}" srcOrd="6" destOrd="0" presId="urn:microsoft.com/office/officeart/2008/layout/VerticalAccentList"/>
    <dgm:cxn modelId="{5E10F6F1-59C1-4753-8131-9F3D3767230B}" type="presParOf" srcId="{04034991-0BC3-4BBA-BA66-FB052480CBCA}" destId="{966363C9-E9B6-4049-863C-9280462425D5}" srcOrd="0" destOrd="0" presId="urn:microsoft.com/office/officeart/2008/layout/VerticalAccentList"/>
    <dgm:cxn modelId="{1807606B-50DD-49E2-899A-8D7655C5229B}" type="presParOf" srcId="{22304D2D-D6E3-49F3-A2C1-063023DB5352}" destId="{D766C1B3-8639-4F82-9366-905E3BFC4F9A}" srcOrd="7" destOrd="0" presId="urn:microsoft.com/office/officeart/2008/layout/VerticalAccentList"/>
    <dgm:cxn modelId="{4D61F0DD-5F4E-4BAF-9B2C-4A2A9A0997CD}" type="presParOf" srcId="{D766C1B3-8639-4F82-9366-905E3BFC4F9A}" destId="{9963061C-1A0E-46FF-9517-036B4B1906EC}" srcOrd="0" destOrd="0" presId="urn:microsoft.com/office/officeart/2008/layout/VerticalAccentList"/>
    <dgm:cxn modelId="{242CF5EA-F0C9-440D-8402-79EECC54A058}" type="presParOf" srcId="{D766C1B3-8639-4F82-9366-905E3BFC4F9A}" destId="{905AB22D-E741-4560-ACB3-D9908A8801E9}" srcOrd="1" destOrd="0" presId="urn:microsoft.com/office/officeart/2008/layout/VerticalAccentList"/>
    <dgm:cxn modelId="{2C2E278B-A2E9-44AF-ACA1-58BAACE777FA}" type="presParOf" srcId="{D766C1B3-8639-4F82-9366-905E3BFC4F9A}" destId="{3C2AF61C-14A6-45F5-BB39-E49EED59B3DF}" srcOrd="2" destOrd="0" presId="urn:microsoft.com/office/officeart/2008/layout/VerticalAccentList"/>
    <dgm:cxn modelId="{9CB14484-7141-449B-8FEA-C8D6F0E2030A}" type="presParOf" srcId="{D766C1B3-8639-4F82-9366-905E3BFC4F9A}" destId="{D0618AB3-A1C4-418F-96E4-4376536EA54C}" srcOrd="3" destOrd="0" presId="urn:microsoft.com/office/officeart/2008/layout/VerticalAccentList"/>
    <dgm:cxn modelId="{1A43B9CF-ED63-498A-A058-DCE2C32CE4A2}" type="presParOf" srcId="{D766C1B3-8639-4F82-9366-905E3BFC4F9A}" destId="{EA40B9FF-7316-4DDD-A552-2427E4488CD5}" srcOrd="4" destOrd="0" presId="urn:microsoft.com/office/officeart/2008/layout/VerticalAccentList"/>
    <dgm:cxn modelId="{D0992976-101B-4301-9683-30505BEBE38D}" type="presParOf" srcId="{D766C1B3-8639-4F82-9366-905E3BFC4F9A}" destId="{9AF5C30D-FBE4-4C8E-B799-B2175BB857CD}" srcOrd="5" destOrd="0" presId="urn:microsoft.com/office/officeart/2008/layout/VerticalAccentList"/>
    <dgm:cxn modelId="{081FB18D-CEC8-47D6-84CB-F313AC53120F}" type="presParOf" srcId="{D766C1B3-8639-4F82-9366-905E3BFC4F9A}" destId="{5084900E-D16B-424A-9C74-75F157736AA8}" srcOrd="6" destOrd="0" presId="urn:microsoft.com/office/officeart/2008/layout/VerticalAccentList"/>
    <dgm:cxn modelId="{8CB9D750-2904-4699-AB02-BCA12502451D}" type="presParOf" srcId="{D766C1B3-8639-4F82-9366-905E3BFC4F9A}" destId="{3353ECCD-475E-49BE-9095-8D6F6F001AA1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BE980F-C9C0-4336-ACF4-D25A9A4277A5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it-IT"/>
        </a:p>
      </dgm:t>
    </dgm:pt>
    <dgm:pt modelId="{C3402840-D940-4210-9258-09C30D9A2EC4}">
      <dgm:prSet phldrT="[Testo]"/>
      <dgm:spPr/>
      <dgm:t>
        <a:bodyPr/>
        <a:lstStyle/>
        <a:p>
          <a:r>
            <a:rPr lang="en-US" dirty="0">
              <a:solidFill>
                <a:schemeClr val="accent1">
                  <a:lumMod val="50000"/>
                </a:schemeClr>
              </a:solidFill>
            </a:rPr>
            <a:t>The algorithm has four stages:</a:t>
          </a:r>
          <a:endParaRPr lang="it-IT" dirty="0">
            <a:solidFill>
              <a:schemeClr val="accent1">
                <a:lumMod val="50000"/>
              </a:schemeClr>
            </a:solidFill>
          </a:endParaRPr>
        </a:p>
      </dgm:t>
    </dgm:pt>
    <dgm:pt modelId="{E927C4B0-BDCC-44AC-94A7-B6F3E499E0D5}" type="parTrans" cxnId="{9967E569-21BF-4E1B-A7E6-DF14913F06C0}">
      <dgm:prSet/>
      <dgm:spPr/>
      <dgm:t>
        <a:bodyPr/>
        <a:lstStyle/>
        <a:p>
          <a:endParaRPr lang="it-IT"/>
        </a:p>
      </dgm:t>
    </dgm:pt>
    <dgm:pt modelId="{6EF4AC86-5D11-4BB7-B0F8-CEE8FB87A41A}" type="sibTrans" cxnId="{9967E569-21BF-4E1B-A7E6-DF14913F06C0}">
      <dgm:prSet/>
      <dgm:spPr/>
      <dgm:t>
        <a:bodyPr/>
        <a:lstStyle/>
        <a:p>
          <a:endParaRPr lang="it-IT"/>
        </a:p>
      </dgm:t>
    </dgm:pt>
    <dgm:pt modelId="{532EE849-04E0-4910-9093-8D8DD2D6F45C}">
      <dgm:prSet phldrT="[Testo]"/>
      <dgm:spPr/>
      <dgm:t>
        <a:bodyPr/>
        <a:lstStyle/>
        <a:p>
          <a:r>
            <a:rPr lang="en-US" dirty="0">
              <a:solidFill>
                <a:schemeClr val="accent1">
                  <a:lumMod val="50000"/>
                </a:schemeClr>
              </a:solidFill>
            </a:rPr>
            <a:t>Selection of the just mentioned </a:t>
          </a:r>
          <a:r>
            <a:rPr lang="en-US" b="1" dirty="0" err="1">
              <a:solidFill>
                <a:schemeClr val="accent1">
                  <a:lumMod val="50000"/>
                </a:schemeClr>
              </a:solidFill>
            </a:rPr>
            <a:t>Haar</a:t>
          </a:r>
          <a:r>
            <a:rPr lang="en-US" b="1" dirty="0">
              <a:solidFill>
                <a:schemeClr val="accent1">
                  <a:lumMod val="50000"/>
                </a:schemeClr>
              </a:solidFill>
            </a:rPr>
            <a:t> features</a:t>
          </a:r>
          <a:endParaRPr lang="it-IT" b="1" dirty="0">
            <a:solidFill>
              <a:schemeClr val="accent1">
                <a:lumMod val="50000"/>
              </a:schemeClr>
            </a:solidFill>
          </a:endParaRPr>
        </a:p>
      </dgm:t>
    </dgm:pt>
    <dgm:pt modelId="{723B694B-1574-497F-8E73-B250F491391E}" type="parTrans" cxnId="{665B8B13-DEEF-4726-A8A4-536CB4BDD793}">
      <dgm:prSet/>
      <dgm:spPr/>
      <dgm:t>
        <a:bodyPr/>
        <a:lstStyle/>
        <a:p>
          <a:endParaRPr lang="it-IT"/>
        </a:p>
      </dgm:t>
    </dgm:pt>
    <dgm:pt modelId="{B63C4EE7-B468-4F22-B995-278FCCD5128D}" type="sibTrans" cxnId="{665B8B13-DEEF-4726-A8A4-536CB4BDD793}">
      <dgm:prSet/>
      <dgm:spPr/>
      <dgm:t>
        <a:bodyPr/>
        <a:lstStyle/>
        <a:p>
          <a:endParaRPr lang="it-IT"/>
        </a:p>
      </dgm:t>
    </dgm:pt>
    <dgm:pt modelId="{C3921A62-A085-4409-B5F6-05EA7FB738B6}">
      <dgm:prSet phldrT="[Testo]"/>
      <dgm:spPr/>
      <dgm:t>
        <a:bodyPr/>
        <a:lstStyle/>
        <a:p>
          <a:r>
            <a:rPr lang="en-US" dirty="0">
              <a:solidFill>
                <a:schemeClr val="accent1">
                  <a:lumMod val="50000"/>
                </a:schemeClr>
              </a:solidFill>
            </a:rPr>
            <a:t>Creation of an </a:t>
          </a:r>
          <a:r>
            <a:rPr lang="en-US" b="1" dirty="0">
              <a:solidFill>
                <a:schemeClr val="accent1">
                  <a:lumMod val="50000"/>
                </a:schemeClr>
              </a:solidFill>
            </a:rPr>
            <a:t>integral image</a:t>
          </a:r>
          <a:endParaRPr lang="it-IT" b="1" dirty="0">
            <a:solidFill>
              <a:schemeClr val="accent1">
                <a:lumMod val="50000"/>
              </a:schemeClr>
            </a:solidFill>
          </a:endParaRPr>
        </a:p>
      </dgm:t>
    </dgm:pt>
    <dgm:pt modelId="{5F0D1C44-C574-4232-8A25-390BD1F13335}" type="parTrans" cxnId="{E1A36470-C54F-4464-A742-1B8F8061E9C7}">
      <dgm:prSet/>
      <dgm:spPr/>
      <dgm:t>
        <a:bodyPr/>
        <a:lstStyle/>
        <a:p>
          <a:endParaRPr lang="it-IT"/>
        </a:p>
      </dgm:t>
    </dgm:pt>
    <dgm:pt modelId="{6F963D55-9E2A-4CBB-8D1B-E8C3DACE912C}" type="sibTrans" cxnId="{E1A36470-C54F-4464-A742-1B8F8061E9C7}">
      <dgm:prSet/>
      <dgm:spPr/>
      <dgm:t>
        <a:bodyPr/>
        <a:lstStyle/>
        <a:p>
          <a:endParaRPr lang="it-IT"/>
        </a:p>
      </dgm:t>
    </dgm:pt>
    <dgm:pt modelId="{EDEE60B7-179C-4037-83CF-30650A759390}">
      <dgm:prSet phldrT="[Testo]"/>
      <dgm:spPr/>
      <dgm:t>
        <a:bodyPr/>
        <a:lstStyle/>
        <a:p>
          <a:r>
            <a:rPr lang="en-US" b="1" dirty="0">
              <a:solidFill>
                <a:schemeClr val="accent1">
                  <a:lumMod val="50000"/>
                </a:schemeClr>
              </a:solidFill>
            </a:rPr>
            <a:t>Training</a:t>
          </a:r>
          <a:r>
            <a:rPr lang="en-US" dirty="0">
              <a:solidFill>
                <a:schemeClr val="accent1">
                  <a:lumMod val="50000"/>
                </a:schemeClr>
              </a:solidFill>
            </a:rPr>
            <a:t> using </a:t>
          </a:r>
          <a:r>
            <a:rPr lang="en-US" err="1">
              <a:solidFill>
                <a:schemeClr val="accent1">
                  <a:lumMod val="50000"/>
                </a:schemeClr>
              </a:solidFill>
            </a:rPr>
            <a:t>Adaboost</a:t>
          </a:r>
          <a:r>
            <a:rPr lang="en-US">
              <a:solidFill>
                <a:schemeClr val="accent1">
                  <a:lumMod val="50000"/>
                </a:schemeClr>
              </a:solidFill>
            </a:rPr>
            <a:t> </a:t>
          </a:r>
          <a:endParaRPr lang="it-IT" dirty="0">
            <a:solidFill>
              <a:schemeClr val="accent1">
                <a:lumMod val="50000"/>
              </a:schemeClr>
            </a:solidFill>
          </a:endParaRPr>
        </a:p>
      </dgm:t>
    </dgm:pt>
    <dgm:pt modelId="{8A19D8BD-CCC3-484B-892F-27A3E7EDB07D}" type="parTrans" cxnId="{CD6BB159-BFC3-43C6-A0A5-9A9E82AD1F40}">
      <dgm:prSet/>
      <dgm:spPr/>
      <dgm:t>
        <a:bodyPr/>
        <a:lstStyle/>
        <a:p>
          <a:endParaRPr lang="it-IT"/>
        </a:p>
      </dgm:t>
    </dgm:pt>
    <dgm:pt modelId="{C954C8F3-EEBB-4C30-8E47-3C383800E10C}" type="sibTrans" cxnId="{CD6BB159-BFC3-43C6-A0A5-9A9E82AD1F40}">
      <dgm:prSet/>
      <dgm:spPr/>
      <dgm:t>
        <a:bodyPr/>
        <a:lstStyle/>
        <a:p>
          <a:endParaRPr lang="it-IT"/>
        </a:p>
      </dgm:t>
    </dgm:pt>
    <dgm:pt modelId="{4558A0C4-6F94-409F-A475-0D7D5956EA79}">
      <dgm:prSet phldrT="[Testo]"/>
      <dgm:spPr/>
      <dgm:t>
        <a:bodyPr/>
        <a:lstStyle/>
        <a:p>
          <a:r>
            <a:rPr lang="en-US" b="0" dirty="0">
              <a:solidFill>
                <a:schemeClr val="accent1">
                  <a:lumMod val="50000"/>
                </a:schemeClr>
              </a:solidFill>
            </a:rPr>
            <a:t>Organization</a:t>
          </a:r>
          <a:r>
            <a:rPr lang="en-US" b="1" dirty="0">
              <a:solidFill>
                <a:schemeClr val="accent1">
                  <a:lumMod val="50000"/>
                </a:schemeClr>
              </a:solidFill>
            </a:rPr>
            <a:t> </a:t>
          </a:r>
          <a:r>
            <a:rPr lang="en-US" dirty="0">
              <a:solidFill>
                <a:schemeClr val="accent1">
                  <a:lumMod val="50000"/>
                </a:schemeClr>
              </a:solidFill>
            </a:rPr>
            <a:t>in a </a:t>
          </a:r>
          <a:r>
            <a:rPr lang="en-US" b="1" dirty="0">
              <a:solidFill>
                <a:schemeClr val="accent1">
                  <a:lumMod val="50000"/>
                </a:schemeClr>
              </a:solidFill>
            </a:rPr>
            <a:t>classifier cascade</a:t>
          </a:r>
          <a:endParaRPr lang="it-IT" b="1" dirty="0">
            <a:solidFill>
              <a:schemeClr val="accent1">
                <a:lumMod val="50000"/>
              </a:schemeClr>
            </a:solidFill>
          </a:endParaRPr>
        </a:p>
      </dgm:t>
    </dgm:pt>
    <dgm:pt modelId="{D0540D95-A3D4-46A2-B3C5-434A53F65BF5}" type="parTrans" cxnId="{7EFBA2E9-35DD-4F5E-B171-E9F7CC303D4F}">
      <dgm:prSet/>
      <dgm:spPr/>
      <dgm:t>
        <a:bodyPr/>
        <a:lstStyle/>
        <a:p>
          <a:endParaRPr lang="it-IT"/>
        </a:p>
      </dgm:t>
    </dgm:pt>
    <dgm:pt modelId="{E86DFAE9-D944-409B-8D81-598C157247C4}" type="sibTrans" cxnId="{7EFBA2E9-35DD-4F5E-B171-E9F7CC303D4F}">
      <dgm:prSet/>
      <dgm:spPr/>
      <dgm:t>
        <a:bodyPr/>
        <a:lstStyle/>
        <a:p>
          <a:endParaRPr lang="it-IT"/>
        </a:p>
      </dgm:t>
    </dgm:pt>
    <dgm:pt modelId="{EFC15E64-52D4-4082-B16C-30DE4982D6B3}" type="pres">
      <dgm:prSet presAssocID="{E4BE980F-C9C0-4336-ACF4-D25A9A4277A5}" presName="vert0" presStyleCnt="0">
        <dgm:presLayoutVars>
          <dgm:dir/>
          <dgm:animOne val="branch"/>
          <dgm:animLvl val="lvl"/>
        </dgm:presLayoutVars>
      </dgm:prSet>
      <dgm:spPr/>
    </dgm:pt>
    <dgm:pt modelId="{EBFAF1FB-E228-4D8C-AA9E-069FD44B4087}" type="pres">
      <dgm:prSet presAssocID="{C3402840-D940-4210-9258-09C30D9A2EC4}" presName="thickLine" presStyleLbl="alignNode1" presStyleIdx="0" presStyleCnt="1"/>
      <dgm:spPr/>
    </dgm:pt>
    <dgm:pt modelId="{81FC8936-D29D-4D82-B1F5-841E9A67EFF7}" type="pres">
      <dgm:prSet presAssocID="{C3402840-D940-4210-9258-09C30D9A2EC4}" presName="horz1" presStyleCnt="0"/>
      <dgm:spPr/>
    </dgm:pt>
    <dgm:pt modelId="{5DE656D2-AECF-44A0-98FF-E974F7FFC620}" type="pres">
      <dgm:prSet presAssocID="{C3402840-D940-4210-9258-09C30D9A2EC4}" presName="tx1" presStyleLbl="revTx" presStyleIdx="0" presStyleCnt="5"/>
      <dgm:spPr/>
    </dgm:pt>
    <dgm:pt modelId="{FE4F6D24-2203-4BAB-ABD2-D8CF70550E7C}" type="pres">
      <dgm:prSet presAssocID="{C3402840-D940-4210-9258-09C30D9A2EC4}" presName="vert1" presStyleCnt="0"/>
      <dgm:spPr/>
    </dgm:pt>
    <dgm:pt modelId="{C6D45D4D-2398-49DB-AAC2-37D3FE89CCD3}" type="pres">
      <dgm:prSet presAssocID="{532EE849-04E0-4910-9093-8D8DD2D6F45C}" presName="vertSpace2a" presStyleCnt="0"/>
      <dgm:spPr/>
    </dgm:pt>
    <dgm:pt modelId="{E79C7C04-939F-4665-92A2-41FD2DE42905}" type="pres">
      <dgm:prSet presAssocID="{532EE849-04E0-4910-9093-8D8DD2D6F45C}" presName="horz2" presStyleCnt="0"/>
      <dgm:spPr/>
    </dgm:pt>
    <dgm:pt modelId="{A56EA9FC-D2D5-4911-967B-2F04C3629A23}" type="pres">
      <dgm:prSet presAssocID="{532EE849-04E0-4910-9093-8D8DD2D6F45C}" presName="horzSpace2" presStyleCnt="0"/>
      <dgm:spPr/>
    </dgm:pt>
    <dgm:pt modelId="{96051C71-ACE0-4F98-9B3A-798CA1688A66}" type="pres">
      <dgm:prSet presAssocID="{532EE849-04E0-4910-9093-8D8DD2D6F45C}" presName="tx2" presStyleLbl="revTx" presStyleIdx="1" presStyleCnt="5"/>
      <dgm:spPr/>
    </dgm:pt>
    <dgm:pt modelId="{B8C9D195-2E07-45EA-9DE0-0D2E10897F36}" type="pres">
      <dgm:prSet presAssocID="{532EE849-04E0-4910-9093-8D8DD2D6F45C}" presName="vert2" presStyleCnt="0"/>
      <dgm:spPr/>
    </dgm:pt>
    <dgm:pt modelId="{1871DBE9-A373-4055-A4F5-D4B6114782C2}" type="pres">
      <dgm:prSet presAssocID="{532EE849-04E0-4910-9093-8D8DD2D6F45C}" presName="thinLine2b" presStyleLbl="callout" presStyleIdx="0" presStyleCnt="4"/>
      <dgm:spPr/>
    </dgm:pt>
    <dgm:pt modelId="{0EE28448-6308-4C21-9FBC-3755EAB089B2}" type="pres">
      <dgm:prSet presAssocID="{532EE849-04E0-4910-9093-8D8DD2D6F45C}" presName="vertSpace2b" presStyleCnt="0"/>
      <dgm:spPr/>
    </dgm:pt>
    <dgm:pt modelId="{A076C8F8-3F71-4895-B008-E0C09019B125}" type="pres">
      <dgm:prSet presAssocID="{C3921A62-A085-4409-B5F6-05EA7FB738B6}" presName="horz2" presStyleCnt="0"/>
      <dgm:spPr/>
    </dgm:pt>
    <dgm:pt modelId="{F7131057-064D-4D13-90BC-D97C74E90186}" type="pres">
      <dgm:prSet presAssocID="{C3921A62-A085-4409-B5F6-05EA7FB738B6}" presName="horzSpace2" presStyleCnt="0"/>
      <dgm:spPr/>
    </dgm:pt>
    <dgm:pt modelId="{41A42C83-1AA9-45F3-8C0C-2199ACB45CFF}" type="pres">
      <dgm:prSet presAssocID="{C3921A62-A085-4409-B5F6-05EA7FB738B6}" presName="tx2" presStyleLbl="revTx" presStyleIdx="2" presStyleCnt="5"/>
      <dgm:spPr/>
    </dgm:pt>
    <dgm:pt modelId="{2CC1C387-03A6-42C6-B3A1-EF7FB267A0CC}" type="pres">
      <dgm:prSet presAssocID="{C3921A62-A085-4409-B5F6-05EA7FB738B6}" presName="vert2" presStyleCnt="0"/>
      <dgm:spPr/>
    </dgm:pt>
    <dgm:pt modelId="{9F7F33E8-873E-46E5-96CD-E303372F48B2}" type="pres">
      <dgm:prSet presAssocID="{C3921A62-A085-4409-B5F6-05EA7FB738B6}" presName="thinLine2b" presStyleLbl="callout" presStyleIdx="1" presStyleCnt="4"/>
      <dgm:spPr/>
    </dgm:pt>
    <dgm:pt modelId="{EDE34FD7-8144-4009-9B29-11ED68DC1150}" type="pres">
      <dgm:prSet presAssocID="{C3921A62-A085-4409-B5F6-05EA7FB738B6}" presName="vertSpace2b" presStyleCnt="0"/>
      <dgm:spPr/>
    </dgm:pt>
    <dgm:pt modelId="{F8DB883E-0F53-486D-9ABF-474DB2945777}" type="pres">
      <dgm:prSet presAssocID="{EDEE60B7-179C-4037-83CF-30650A759390}" presName="horz2" presStyleCnt="0"/>
      <dgm:spPr/>
    </dgm:pt>
    <dgm:pt modelId="{F203BCA6-876D-4D14-8192-0C623CF5FEDE}" type="pres">
      <dgm:prSet presAssocID="{EDEE60B7-179C-4037-83CF-30650A759390}" presName="horzSpace2" presStyleCnt="0"/>
      <dgm:spPr/>
    </dgm:pt>
    <dgm:pt modelId="{0190226B-A9FA-409A-A3BA-84BE6A5ACD2E}" type="pres">
      <dgm:prSet presAssocID="{EDEE60B7-179C-4037-83CF-30650A759390}" presName="tx2" presStyleLbl="revTx" presStyleIdx="3" presStyleCnt="5"/>
      <dgm:spPr/>
    </dgm:pt>
    <dgm:pt modelId="{2B983D93-3403-4164-B5DE-47C49CADC856}" type="pres">
      <dgm:prSet presAssocID="{EDEE60B7-179C-4037-83CF-30650A759390}" presName="vert2" presStyleCnt="0"/>
      <dgm:spPr/>
    </dgm:pt>
    <dgm:pt modelId="{09556FED-C9EA-4882-83A0-0EDE24FA090B}" type="pres">
      <dgm:prSet presAssocID="{EDEE60B7-179C-4037-83CF-30650A759390}" presName="thinLine2b" presStyleLbl="callout" presStyleIdx="2" presStyleCnt="4"/>
      <dgm:spPr/>
    </dgm:pt>
    <dgm:pt modelId="{A80D496C-9126-49FB-BCEA-FAF2231F1C30}" type="pres">
      <dgm:prSet presAssocID="{EDEE60B7-179C-4037-83CF-30650A759390}" presName="vertSpace2b" presStyleCnt="0"/>
      <dgm:spPr/>
    </dgm:pt>
    <dgm:pt modelId="{878E1EAE-E957-4DBD-91C4-E2913A506A38}" type="pres">
      <dgm:prSet presAssocID="{4558A0C4-6F94-409F-A475-0D7D5956EA79}" presName="horz2" presStyleCnt="0"/>
      <dgm:spPr/>
    </dgm:pt>
    <dgm:pt modelId="{A6938201-34A9-49B8-95C8-30A946A3EF2A}" type="pres">
      <dgm:prSet presAssocID="{4558A0C4-6F94-409F-A475-0D7D5956EA79}" presName="horzSpace2" presStyleCnt="0"/>
      <dgm:spPr/>
    </dgm:pt>
    <dgm:pt modelId="{B0984831-3B40-425D-A0FA-4B9784483897}" type="pres">
      <dgm:prSet presAssocID="{4558A0C4-6F94-409F-A475-0D7D5956EA79}" presName="tx2" presStyleLbl="revTx" presStyleIdx="4" presStyleCnt="5"/>
      <dgm:spPr/>
    </dgm:pt>
    <dgm:pt modelId="{33852770-178D-4774-8E4A-54F58E8BE8FB}" type="pres">
      <dgm:prSet presAssocID="{4558A0C4-6F94-409F-A475-0D7D5956EA79}" presName="vert2" presStyleCnt="0"/>
      <dgm:spPr/>
    </dgm:pt>
    <dgm:pt modelId="{055EECE2-3504-4A6B-8D3A-F30BB2616F1C}" type="pres">
      <dgm:prSet presAssocID="{4558A0C4-6F94-409F-A475-0D7D5956EA79}" presName="thinLine2b" presStyleLbl="callout" presStyleIdx="3" presStyleCnt="4"/>
      <dgm:spPr/>
    </dgm:pt>
    <dgm:pt modelId="{8CB5F51D-F2E3-4273-9D29-D71D06069965}" type="pres">
      <dgm:prSet presAssocID="{4558A0C4-6F94-409F-A475-0D7D5956EA79}" presName="vertSpace2b" presStyleCnt="0"/>
      <dgm:spPr/>
    </dgm:pt>
  </dgm:ptLst>
  <dgm:cxnLst>
    <dgm:cxn modelId="{665B8B13-DEEF-4726-A8A4-536CB4BDD793}" srcId="{C3402840-D940-4210-9258-09C30D9A2EC4}" destId="{532EE849-04E0-4910-9093-8D8DD2D6F45C}" srcOrd="0" destOrd="0" parTransId="{723B694B-1574-497F-8E73-B250F491391E}" sibTransId="{B63C4EE7-B468-4F22-B995-278FCCD5128D}"/>
    <dgm:cxn modelId="{A3DFFA1C-FC4C-40F1-BC21-E91979DE066B}" type="presOf" srcId="{532EE849-04E0-4910-9093-8D8DD2D6F45C}" destId="{96051C71-ACE0-4F98-9B3A-798CA1688A66}" srcOrd="0" destOrd="0" presId="urn:microsoft.com/office/officeart/2008/layout/LinedList"/>
    <dgm:cxn modelId="{440B3235-EFFC-49DE-8F9C-047E57B2AE92}" type="presOf" srcId="{C3921A62-A085-4409-B5F6-05EA7FB738B6}" destId="{41A42C83-1AA9-45F3-8C0C-2199ACB45CFF}" srcOrd="0" destOrd="0" presId="urn:microsoft.com/office/officeart/2008/layout/LinedList"/>
    <dgm:cxn modelId="{9967E569-21BF-4E1B-A7E6-DF14913F06C0}" srcId="{E4BE980F-C9C0-4336-ACF4-D25A9A4277A5}" destId="{C3402840-D940-4210-9258-09C30D9A2EC4}" srcOrd="0" destOrd="0" parTransId="{E927C4B0-BDCC-44AC-94A7-B6F3E499E0D5}" sibTransId="{6EF4AC86-5D11-4BB7-B0F8-CEE8FB87A41A}"/>
    <dgm:cxn modelId="{E1A36470-C54F-4464-A742-1B8F8061E9C7}" srcId="{C3402840-D940-4210-9258-09C30D9A2EC4}" destId="{C3921A62-A085-4409-B5F6-05EA7FB738B6}" srcOrd="1" destOrd="0" parTransId="{5F0D1C44-C574-4232-8A25-390BD1F13335}" sibTransId="{6F963D55-9E2A-4CBB-8D1B-E8C3DACE912C}"/>
    <dgm:cxn modelId="{CD6BB159-BFC3-43C6-A0A5-9A9E82AD1F40}" srcId="{C3402840-D940-4210-9258-09C30D9A2EC4}" destId="{EDEE60B7-179C-4037-83CF-30650A759390}" srcOrd="2" destOrd="0" parTransId="{8A19D8BD-CCC3-484B-892F-27A3E7EDB07D}" sibTransId="{C954C8F3-EEBB-4C30-8E47-3C383800E10C}"/>
    <dgm:cxn modelId="{AD752C9A-3CE8-4857-BC85-BB9927B59DF3}" type="presOf" srcId="{C3402840-D940-4210-9258-09C30D9A2EC4}" destId="{5DE656D2-AECF-44A0-98FF-E974F7FFC620}" srcOrd="0" destOrd="0" presId="urn:microsoft.com/office/officeart/2008/layout/LinedList"/>
    <dgm:cxn modelId="{C7C3C0A3-8FCB-43E6-8D92-BC4DFC33D44C}" type="presOf" srcId="{4558A0C4-6F94-409F-A475-0D7D5956EA79}" destId="{B0984831-3B40-425D-A0FA-4B9784483897}" srcOrd="0" destOrd="0" presId="urn:microsoft.com/office/officeart/2008/layout/LinedList"/>
    <dgm:cxn modelId="{A38CF8C0-590F-4C3E-A0B4-4F33DC4710EA}" type="presOf" srcId="{EDEE60B7-179C-4037-83CF-30650A759390}" destId="{0190226B-A9FA-409A-A3BA-84BE6A5ACD2E}" srcOrd="0" destOrd="0" presId="urn:microsoft.com/office/officeart/2008/layout/LinedList"/>
    <dgm:cxn modelId="{7EFBA2E9-35DD-4F5E-B171-E9F7CC303D4F}" srcId="{C3402840-D940-4210-9258-09C30D9A2EC4}" destId="{4558A0C4-6F94-409F-A475-0D7D5956EA79}" srcOrd="3" destOrd="0" parTransId="{D0540D95-A3D4-46A2-B3C5-434A53F65BF5}" sibTransId="{E86DFAE9-D944-409B-8D81-598C157247C4}"/>
    <dgm:cxn modelId="{6DBA37FD-91C8-4130-9D7D-CFC5CEFD25B2}" type="presOf" srcId="{E4BE980F-C9C0-4336-ACF4-D25A9A4277A5}" destId="{EFC15E64-52D4-4082-B16C-30DE4982D6B3}" srcOrd="0" destOrd="0" presId="urn:microsoft.com/office/officeart/2008/layout/LinedList"/>
    <dgm:cxn modelId="{95DB695D-BB9D-4176-8086-BB39D3728349}" type="presParOf" srcId="{EFC15E64-52D4-4082-B16C-30DE4982D6B3}" destId="{EBFAF1FB-E228-4D8C-AA9E-069FD44B4087}" srcOrd="0" destOrd="0" presId="urn:microsoft.com/office/officeart/2008/layout/LinedList"/>
    <dgm:cxn modelId="{050A00AD-B0D5-4EC6-803D-F31CC756D34C}" type="presParOf" srcId="{EFC15E64-52D4-4082-B16C-30DE4982D6B3}" destId="{81FC8936-D29D-4D82-B1F5-841E9A67EFF7}" srcOrd="1" destOrd="0" presId="urn:microsoft.com/office/officeart/2008/layout/LinedList"/>
    <dgm:cxn modelId="{378C644D-F656-4D9C-AFE6-D0E522289A9A}" type="presParOf" srcId="{81FC8936-D29D-4D82-B1F5-841E9A67EFF7}" destId="{5DE656D2-AECF-44A0-98FF-E974F7FFC620}" srcOrd="0" destOrd="0" presId="urn:microsoft.com/office/officeart/2008/layout/LinedList"/>
    <dgm:cxn modelId="{5B5AAADE-B655-4FE1-AD3B-1F18CDCE09B4}" type="presParOf" srcId="{81FC8936-D29D-4D82-B1F5-841E9A67EFF7}" destId="{FE4F6D24-2203-4BAB-ABD2-D8CF70550E7C}" srcOrd="1" destOrd="0" presId="urn:microsoft.com/office/officeart/2008/layout/LinedList"/>
    <dgm:cxn modelId="{AF69C326-E0B2-4DF0-A423-E4BAF422B592}" type="presParOf" srcId="{FE4F6D24-2203-4BAB-ABD2-D8CF70550E7C}" destId="{C6D45D4D-2398-49DB-AAC2-37D3FE89CCD3}" srcOrd="0" destOrd="0" presId="urn:microsoft.com/office/officeart/2008/layout/LinedList"/>
    <dgm:cxn modelId="{0861C12E-A104-44C3-B799-8797C9EB6267}" type="presParOf" srcId="{FE4F6D24-2203-4BAB-ABD2-D8CF70550E7C}" destId="{E79C7C04-939F-4665-92A2-41FD2DE42905}" srcOrd="1" destOrd="0" presId="urn:microsoft.com/office/officeart/2008/layout/LinedList"/>
    <dgm:cxn modelId="{2D5155F0-812B-457C-98F7-637C0A7A92B4}" type="presParOf" srcId="{E79C7C04-939F-4665-92A2-41FD2DE42905}" destId="{A56EA9FC-D2D5-4911-967B-2F04C3629A23}" srcOrd="0" destOrd="0" presId="urn:microsoft.com/office/officeart/2008/layout/LinedList"/>
    <dgm:cxn modelId="{1B9E2892-8009-4963-B27C-FB1BCD09E5BF}" type="presParOf" srcId="{E79C7C04-939F-4665-92A2-41FD2DE42905}" destId="{96051C71-ACE0-4F98-9B3A-798CA1688A66}" srcOrd="1" destOrd="0" presId="urn:microsoft.com/office/officeart/2008/layout/LinedList"/>
    <dgm:cxn modelId="{BA6F0D21-0366-4FA7-84F6-6795F31620A7}" type="presParOf" srcId="{E79C7C04-939F-4665-92A2-41FD2DE42905}" destId="{B8C9D195-2E07-45EA-9DE0-0D2E10897F36}" srcOrd="2" destOrd="0" presId="urn:microsoft.com/office/officeart/2008/layout/LinedList"/>
    <dgm:cxn modelId="{906A9B6D-D33A-46FF-B4BE-D11FDB48CEB0}" type="presParOf" srcId="{FE4F6D24-2203-4BAB-ABD2-D8CF70550E7C}" destId="{1871DBE9-A373-4055-A4F5-D4B6114782C2}" srcOrd="2" destOrd="0" presId="urn:microsoft.com/office/officeart/2008/layout/LinedList"/>
    <dgm:cxn modelId="{4777E9E9-BC4F-48FE-BC9F-700F80795DEE}" type="presParOf" srcId="{FE4F6D24-2203-4BAB-ABD2-D8CF70550E7C}" destId="{0EE28448-6308-4C21-9FBC-3755EAB089B2}" srcOrd="3" destOrd="0" presId="urn:microsoft.com/office/officeart/2008/layout/LinedList"/>
    <dgm:cxn modelId="{07B4CE24-6C0F-47F2-9D58-E5BCBDA58665}" type="presParOf" srcId="{FE4F6D24-2203-4BAB-ABD2-D8CF70550E7C}" destId="{A076C8F8-3F71-4895-B008-E0C09019B125}" srcOrd="4" destOrd="0" presId="urn:microsoft.com/office/officeart/2008/layout/LinedList"/>
    <dgm:cxn modelId="{082C85FB-9508-4586-BB10-782A97359F98}" type="presParOf" srcId="{A076C8F8-3F71-4895-B008-E0C09019B125}" destId="{F7131057-064D-4D13-90BC-D97C74E90186}" srcOrd="0" destOrd="0" presId="urn:microsoft.com/office/officeart/2008/layout/LinedList"/>
    <dgm:cxn modelId="{33243B2D-E53C-4AEE-9923-F7D74B0BC984}" type="presParOf" srcId="{A076C8F8-3F71-4895-B008-E0C09019B125}" destId="{41A42C83-1AA9-45F3-8C0C-2199ACB45CFF}" srcOrd="1" destOrd="0" presId="urn:microsoft.com/office/officeart/2008/layout/LinedList"/>
    <dgm:cxn modelId="{BDF972BF-7EED-4114-99E8-39FEC99BD4D1}" type="presParOf" srcId="{A076C8F8-3F71-4895-B008-E0C09019B125}" destId="{2CC1C387-03A6-42C6-B3A1-EF7FB267A0CC}" srcOrd="2" destOrd="0" presId="urn:microsoft.com/office/officeart/2008/layout/LinedList"/>
    <dgm:cxn modelId="{526C71A5-1266-4C44-9984-2BB60063A7A3}" type="presParOf" srcId="{FE4F6D24-2203-4BAB-ABD2-D8CF70550E7C}" destId="{9F7F33E8-873E-46E5-96CD-E303372F48B2}" srcOrd="5" destOrd="0" presId="urn:microsoft.com/office/officeart/2008/layout/LinedList"/>
    <dgm:cxn modelId="{0DBA3AA1-88BE-4ADF-9108-FC31AE4ECAC5}" type="presParOf" srcId="{FE4F6D24-2203-4BAB-ABD2-D8CF70550E7C}" destId="{EDE34FD7-8144-4009-9B29-11ED68DC1150}" srcOrd="6" destOrd="0" presId="urn:microsoft.com/office/officeart/2008/layout/LinedList"/>
    <dgm:cxn modelId="{23D9256E-6E76-4EF1-8BB0-A99B15C52FA4}" type="presParOf" srcId="{FE4F6D24-2203-4BAB-ABD2-D8CF70550E7C}" destId="{F8DB883E-0F53-486D-9ABF-474DB2945777}" srcOrd="7" destOrd="0" presId="urn:microsoft.com/office/officeart/2008/layout/LinedList"/>
    <dgm:cxn modelId="{0D41BA68-675A-4D3E-9C6E-A5830650233A}" type="presParOf" srcId="{F8DB883E-0F53-486D-9ABF-474DB2945777}" destId="{F203BCA6-876D-4D14-8192-0C623CF5FEDE}" srcOrd="0" destOrd="0" presId="urn:microsoft.com/office/officeart/2008/layout/LinedList"/>
    <dgm:cxn modelId="{2A33DBBD-58ED-4CEF-87F0-430CE69251D5}" type="presParOf" srcId="{F8DB883E-0F53-486D-9ABF-474DB2945777}" destId="{0190226B-A9FA-409A-A3BA-84BE6A5ACD2E}" srcOrd="1" destOrd="0" presId="urn:microsoft.com/office/officeart/2008/layout/LinedList"/>
    <dgm:cxn modelId="{9897B9C7-5B6F-49F4-927F-DC0B0F1D4BB4}" type="presParOf" srcId="{F8DB883E-0F53-486D-9ABF-474DB2945777}" destId="{2B983D93-3403-4164-B5DE-47C49CADC856}" srcOrd="2" destOrd="0" presId="urn:microsoft.com/office/officeart/2008/layout/LinedList"/>
    <dgm:cxn modelId="{05E3142B-DC13-4A16-9B04-D4CE06BEC858}" type="presParOf" srcId="{FE4F6D24-2203-4BAB-ABD2-D8CF70550E7C}" destId="{09556FED-C9EA-4882-83A0-0EDE24FA090B}" srcOrd="8" destOrd="0" presId="urn:microsoft.com/office/officeart/2008/layout/LinedList"/>
    <dgm:cxn modelId="{CF795032-D780-45CD-AD78-FC9310C34FC6}" type="presParOf" srcId="{FE4F6D24-2203-4BAB-ABD2-D8CF70550E7C}" destId="{A80D496C-9126-49FB-BCEA-FAF2231F1C30}" srcOrd="9" destOrd="0" presId="urn:microsoft.com/office/officeart/2008/layout/LinedList"/>
    <dgm:cxn modelId="{7EE6A070-CDF3-419F-AF9B-06609E2950F5}" type="presParOf" srcId="{FE4F6D24-2203-4BAB-ABD2-D8CF70550E7C}" destId="{878E1EAE-E957-4DBD-91C4-E2913A506A38}" srcOrd="10" destOrd="0" presId="urn:microsoft.com/office/officeart/2008/layout/LinedList"/>
    <dgm:cxn modelId="{9F07245B-A8C6-4E46-AE76-5E6F299A6584}" type="presParOf" srcId="{878E1EAE-E957-4DBD-91C4-E2913A506A38}" destId="{A6938201-34A9-49B8-95C8-30A946A3EF2A}" srcOrd="0" destOrd="0" presId="urn:microsoft.com/office/officeart/2008/layout/LinedList"/>
    <dgm:cxn modelId="{73E656F4-1F5C-4FB3-B961-161C9EBE903A}" type="presParOf" srcId="{878E1EAE-E957-4DBD-91C4-E2913A506A38}" destId="{B0984831-3B40-425D-A0FA-4B9784483897}" srcOrd="1" destOrd="0" presId="urn:microsoft.com/office/officeart/2008/layout/LinedList"/>
    <dgm:cxn modelId="{68C4FE9C-027F-4C8B-9A16-492AEE374BB1}" type="presParOf" srcId="{878E1EAE-E957-4DBD-91C4-E2913A506A38}" destId="{33852770-178D-4774-8E4A-54F58E8BE8FB}" srcOrd="2" destOrd="0" presId="urn:microsoft.com/office/officeart/2008/layout/LinedList"/>
    <dgm:cxn modelId="{C8E74EED-5269-4877-ADF4-1724C666150C}" type="presParOf" srcId="{FE4F6D24-2203-4BAB-ABD2-D8CF70550E7C}" destId="{055EECE2-3504-4A6B-8D3A-F30BB2616F1C}" srcOrd="11" destOrd="0" presId="urn:microsoft.com/office/officeart/2008/layout/LinedList"/>
    <dgm:cxn modelId="{FE58A920-FBF7-4CB9-8B5A-B2A76C7D576F}" type="presParOf" srcId="{FE4F6D24-2203-4BAB-ABD2-D8CF70550E7C}" destId="{8CB5F51D-F2E3-4273-9D29-D71D06069965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BA3B414-C4CA-43D3-8F5F-77B3545F17E5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it-IT"/>
        </a:p>
      </dgm:t>
    </dgm:pt>
    <dgm:pt modelId="{58D4DD84-027A-469F-A959-64CA225C45C0}">
      <dgm:prSet phldrT="[Testo]"/>
      <dgm:spPr/>
      <dgm:t>
        <a:bodyPr/>
        <a:lstStyle/>
        <a:p>
          <a:pPr>
            <a:buBlip>
              <a:blip xmlns:r="http://schemas.openxmlformats.org/officeDocument/2006/relationships" r:embed="rId1"/>
            </a:buBlip>
          </a:pPr>
          <a:r>
            <a:rPr lang="en-US" dirty="0"/>
            <a:t>Among all these calculated features, most of them are irrelevant. A fast way to select the best ones out of 160000 (which are contained in a simple 24x24 window) or more is achieved by </a:t>
          </a:r>
          <a:r>
            <a:rPr lang="en-US" dirty="0" err="1"/>
            <a:t>Adaboost</a:t>
          </a:r>
          <a:r>
            <a:rPr lang="en-US" dirty="0"/>
            <a:t>; it selects nearly 6000 images and continues to work on them. </a:t>
          </a:r>
          <a:endParaRPr lang="it-IT" dirty="0"/>
        </a:p>
      </dgm:t>
    </dgm:pt>
    <dgm:pt modelId="{BD4ABAEB-4A69-4446-B874-8C152D75C3E1}" type="parTrans" cxnId="{FCFB74B4-8F25-4AFE-B216-33A79831A54F}">
      <dgm:prSet/>
      <dgm:spPr/>
      <dgm:t>
        <a:bodyPr/>
        <a:lstStyle/>
        <a:p>
          <a:endParaRPr lang="it-IT"/>
        </a:p>
      </dgm:t>
    </dgm:pt>
    <dgm:pt modelId="{ED6CDCCD-08F4-4FEB-9EC1-88F615B6C8E0}" type="sibTrans" cxnId="{FCFB74B4-8F25-4AFE-B216-33A79831A54F}">
      <dgm:prSet/>
      <dgm:spPr/>
      <dgm:t>
        <a:bodyPr/>
        <a:lstStyle/>
        <a:p>
          <a:endParaRPr lang="it-IT"/>
        </a:p>
      </dgm:t>
    </dgm:pt>
    <dgm:pt modelId="{75631A81-1787-4B49-A43D-37FACA2EA8B3}">
      <dgm:prSet phldrT="[Testo]"/>
      <dgm:spPr/>
      <dgm:t>
        <a:bodyPr/>
        <a:lstStyle/>
        <a:p>
          <a:pPr>
            <a:buBlip>
              <a:blip xmlns:r="http://schemas.openxmlformats.org/officeDocument/2006/relationships" r:embed="rId1"/>
            </a:buBlip>
          </a:pPr>
          <a:r>
            <a:rPr lang="en-US" dirty="0"/>
            <a:t>In order to do it, we apply each and every feature on all the training images. </a:t>
          </a:r>
          <a:endParaRPr lang="it-IT" dirty="0"/>
        </a:p>
      </dgm:t>
    </dgm:pt>
    <dgm:pt modelId="{4A60B1F9-6BE3-480C-A426-3400F9DE8D9E}" type="parTrans" cxnId="{B9088832-B122-4D67-BFF5-699D4D0DF45F}">
      <dgm:prSet/>
      <dgm:spPr/>
      <dgm:t>
        <a:bodyPr/>
        <a:lstStyle/>
        <a:p>
          <a:endParaRPr lang="it-IT"/>
        </a:p>
      </dgm:t>
    </dgm:pt>
    <dgm:pt modelId="{DF36CE77-3048-4524-8FF3-DA27227FF82B}" type="sibTrans" cxnId="{B9088832-B122-4D67-BFF5-699D4D0DF45F}">
      <dgm:prSet/>
      <dgm:spPr/>
      <dgm:t>
        <a:bodyPr/>
        <a:lstStyle/>
        <a:p>
          <a:endParaRPr lang="it-IT"/>
        </a:p>
      </dgm:t>
    </dgm:pt>
    <dgm:pt modelId="{510BCCDC-F4F4-4939-9A59-9DBC0A4F5628}">
      <dgm:prSet phldrT="[Testo]"/>
      <dgm:spPr/>
      <dgm:t>
        <a:bodyPr/>
        <a:lstStyle/>
        <a:p>
          <a:pPr>
            <a:buBlip>
              <a:blip xmlns:r="http://schemas.openxmlformats.org/officeDocument/2006/relationships" r:embed="rId1"/>
            </a:buBlip>
          </a:pPr>
          <a:r>
            <a:rPr lang="en-US" dirty="0"/>
            <a:t>Final classifier is a weighted sum of these weak classifiers. </a:t>
          </a:r>
          <a:endParaRPr lang="it-IT" dirty="0"/>
        </a:p>
      </dgm:t>
    </dgm:pt>
    <dgm:pt modelId="{ED4E59A4-64C6-449F-A01F-0052BC30D5CD}" type="parTrans" cxnId="{CF674501-F0DD-40B2-837E-FB6C6886250F}">
      <dgm:prSet/>
      <dgm:spPr/>
      <dgm:t>
        <a:bodyPr/>
        <a:lstStyle/>
        <a:p>
          <a:endParaRPr lang="it-IT"/>
        </a:p>
      </dgm:t>
    </dgm:pt>
    <dgm:pt modelId="{F7372E48-0DC6-421E-AC00-B64B740FF60C}" type="sibTrans" cxnId="{CF674501-F0DD-40B2-837E-FB6C6886250F}">
      <dgm:prSet/>
      <dgm:spPr/>
      <dgm:t>
        <a:bodyPr/>
        <a:lstStyle/>
        <a:p>
          <a:endParaRPr lang="it-IT"/>
        </a:p>
      </dgm:t>
    </dgm:pt>
    <dgm:pt modelId="{D6BA21CC-ABE7-44D4-866B-01009392E673}">
      <dgm:prSet phldrT="[Testo]"/>
      <dgm:spPr/>
      <dgm:t>
        <a:bodyPr/>
        <a:lstStyle/>
        <a:p>
          <a:pPr>
            <a:buBlip>
              <a:blip xmlns:r="http://schemas.openxmlformats.org/officeDocument/2006/relationships" r:embed="rId1"/>
            </a:buBlip>
          </a:pPr>
          <a:r>
            <a:rPr lang="en-US" dirty="0"/>
            <a:t>For each feature, it finds the best threshold which will classify the faces to positive and negative.</a:t>
          </a:r>
          <a:endParaRPr lang="it-IT" dirty="0"/>
        </a:p>
      </dgm:t>
    </dgm:pt>
    <dgm:pt modelId="{A6D257F9-6CFA-4629-A118-88A812509DB2}" type="parTrans" cxnId="{6DD660DF-4C6C-48FF-990F-CF2E8585A249}">
      <dgm:prSet/>
      <dgm:spPr/>
      <dgm:t>
        <a:bodyPr/>
        <a:lstStyle/>
        <a:p>
          <a:endParaRPr lang="it-IT"/>
        </a:p>
      </dgm:t>
    </dgm:pt>
    <dgm:pt modelId="{36462FF1-7D38-4BD8-99B1-58DF87F40B90}" type="sibTrans" cxnId="{6DD660DF-4C6C-48FF-990F-CF2E8585A249}">
      <dgm:prSet/>
      <dgm:spPr/>
      <dgm:t>
        <a:bodyPr/>
        <a:lstStyle/>
        <a:p>
          <a:endParaRPr lang="it-IT"/>
        </a:p>
      </dgm:t>
    </dgm:pt>
    <dgm:pt modelId="{714F8731-862F-445D-9B83-C10AD5ACB925}" type="pres">
      <dgm:prSet presAssocID="{2BA3B414-C4CA-43D3-8F5F-77B3545F17E5}" presName="linear" presStyleCnt="0">
        <dgm:presLayoutVars>
          <dgm:animLvl val="lvl"/>
          <dgm:resizeHandles val="exact"/>
        </dgm:presLayoutVars>
      </dgm:prSet>
      <dgm:spPr/>
    </dgm:pt>
    <dgm:pt modelId="{708D29A5-F7B2-4114-81BC-E745D6C6FEAF}" type="pres">
      <dgm:prSet presAssocID="{58D4DD84-027A-469F-A959-64CA225C45C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7CF582A-622D-42F8-AE57-FFE165C7600C}" type="pres">
      <dgm:prSet presAssocID="{ED6CDCCD-08F4-4FEB-9EC1-88F615B6C8E0}" presName="spacer" presStyleCnt="0"/>
      <dgm:spPr/>
    </dgm:pt>
    <dgm:pt modelId="{1C0C75C9-1202-4900-8D91-3E42C4BD9944}" type="pres">
      <dgm:prSet presAssocID="{75631A81-1787-4B49-A43D-37FACA2EA8B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168C7A2-0081-4FA6-8F0D-F078C6843F47}" type="pres">
      <dgm:prSet presAssocID="{DF36CE77-3048-4524-8FF3-DA27227FF82B}" presName="spacer" presStyleCnt="0"/>
      <dgm:spPr/>
    </dgm:pt>
    <dgm:pt modelId="{671E1E4C-D86A-467B-A2B4-941DA2EA5DA2}" type="pres">
      <dgm:prSet presAssocID="{D6BA21CC-ABE7-44D4-866B-01009392E67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30673F0-E041-4800-9755-C8A1EE3522D3}" type="pres">
      <dgm:prSet presAssocID="{36462FF1-7D38-4BD8-99B1-58DF87F40B90}" presName="spacer" presStyleCnt="0"/>
      <dgm:spPr/>
    </dgm:pt>
    <dgm:pt modelId="{0B036EEE-7864-4831-B62A-7B82D14F99A3}" type="pres">
      <dgm:prSet presAssocID="{510BCCDC-F4F4-4939-9A59-9DBC0A4F562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F674501-F0DD-40B2-837E-FB6C6886250F}" srcId="{2BA3B414-C4CA-43D3-8F5F-77B3545F17E5}" destId="{510BCCDC-F4F4-4939-9A59-9DBC0A4F5628}" srcOrd="3" destOrd="0" parTransId="{ED4E59A4-64C6-449F-A01F-0052BC30D5CD}" sibTransId="{F7372E48-0DC6-421E-AC00-B64B740FF60C}"/>
    <dgm:cxn modelId="{8D6CF026-BE56-4080-A1D5-AA4C216D1B9C}" type="presOf" srcId="{2BA3B414-C4CA-43D3-8F5F-77B3545F17E5}" destId="{714F8731-862F-445D-9B83-C10AD5ACB925}" srcOrd="0" destOrd="0" presId="urn:microsoft.com/office/officeart/2005/8/layout/vList2"/>
    <dgm:cxn modelId="{21CF0329-FC74-4DEA-918B-16F141D61130}" type="presOf" srcId="{58D4DD84-027A-469F-A959-64CA225C45C0}" destId="{708D29A5-F7B2-4114-81BC-E745D6C6FEAF}" srcOrd="0" destOrd="0" presId="urn:microsoft.com/office/officeart/2005/8/layout/vList2"/>
    <dgm:cxn modelId="{B9088832-B122-4D67-BFF5-699D4D0DF45F}" srcId="{2BA3B414-C4CA-43D3-8F5F-77B3545F17E5}" destId="{75631A81-1787-4B49-A43D-37FACA2EA8B3}" srcOrd="1" destOrd="0" parTransId="{4A60B1F9-6BE3-480C-A426-3400F9DE8D9E}" sibTransId="{DF36CE77-3048-4524-8FF3-DA27227FF82B}"/>
    <dgm:cxn modelId="{9DABE367-76B6-45B3-8D69-A7729230F7B9}" type="presOf" srcId="{510BCCDC-F4F4-4939-9A59-9DBC0A4F5628}" destId="{0B036EEE-7864-4831-B62A-7B82D14F99A3}" srcOrd="0" destOrd="0" presId="urn:microsoft.com/office/officeart/2005/8/layout/vList2"/>
    <dgm:cxn modelId="{C52D9753-F6F8-4D73-9A08-4D437787BE28}" type="presOf" srcId="{D6BA21CC-ABE7-44D4-866B-01009392E673}" destId="{671E1E4C-D86A-467B-A2B4-941DA2EA5DA2}" srcOrd="0" destOrd="0" presId="urn:microsoft.com/office/officeart/2005/8/layout/vList2"/>
    <dgm:cxn modelId="{FCFB74B4-8F25-4AFE-B216-33A79831A54F}" srcId="{2BA3B414-C4CA-43D3-8F5F-77B3545F17E5}" destId="{58D4DD84-027A-469F-A959-64CA225C45C0}" srcOrd="0" destOrd="0" parTransId="{BD4ABAEB-4A69-4446-B874-8C152D75C3E1}" sibTransId="{ED6CDCCD-08F4-4FEB-9EC1-88F615B6C8E0}"/>
    <dgm:cxn modelId="{6DD660DF-4C6C-48FF-990F-CF2E8585A249}" srcId="{2BA3B414-C4CA-43D3-8F5F-77B3545F17E5}" destId="{D6BA21CC-ABE7-44D4-866B-01009392E673}" srcOrd="2" destOrd="0" parTransId="{A6D257F9-6CFA-4629-A118-88A812509DB2}" sibTransId="{36462FF1-7D38-4BD8-99B1-58DF87F40B90}"/>
    <dgm:cxn modelId="{714E69ED-7F0F-4DEB-BFB7-610D5A407821}" type="presOf" srcId="{75631A81-1787-4B49-A43D-37FACA2EA8B3}" destId="{1C0C75C9-1202-4900-8D91-3E42C4BD9944}" srcOrd="0" destOrd="0" presId="urn:microsoft.com/office/officeart/2005/8/layout/vList2"/>
    <dgm:cxn modelId="{97F961EF-9FFC-45EF-B2A2-F6FA3ED80428}" type="presParOf" srcId="{714F8731-862F-445D-9B83-C10AD5ACB925}" destId="{708D29A5-F7B2-4114-81BC-E745D6C6FEAF}" srcOrd="0" destOrd="0" presId="urn:microsoft.com/office/officeart/2005/8/layout/vList2"/>
    <dgm:cxn modelId="{58BCE4EF-14F1-4271-B45B-257373EEADD5}" type="presParOf" srcId="{714F8731-862F-445D-9B83-C10AD5ACB925}" destId="{57CF582A-622D-42F8-AE57-FFE165C7600C}" srcOrd="1" destOrd="0" presId="urn:microsoft.com/office/officeart/2005/8/layout/vList2"/>
    <dgm:cxn modelId="{3C207A8B-1196-4011-B072-F64308EC0BA2}" type="presParOf" srcId="{714F8731-862F-445D-9B83-C10AD5ACB925}" destId="{1C0C75C9-1202-4900-8D91-3E42C4BD9944}" srcOrd="2" destOrd="0" presId="urn:microsoft.com/office/officeart/2005/8/layout/vList2"/>
    <dgm:cxn modelId="{3CAAF71C-DE06-4899-9E0A-578654364B79}" type="presParOf" srcId="{714F8731-862F-445D-9B83-C10AD5ACB925}" destId="{3168C7A2-0081-4FA6-8F0D-F078C6843F47}" srcOrd="3" destOrd="0" presId="urn:microsoft.com/office/officeart/2005/8/layout/vList2"/>
    <dgm:cxn modelId="{4DF52276-8F8F-4384-BE9B-4A4D28B71AF8}" type="presParOf" srcId="{714F8731-862F-445D-9B83-C10AD5ACB925}" destId="{671E1E4C-D86A-467B-A2B4-941DA2EA5DA2}" srcOrd="4" destOrd="0" presId="urn:microsoft.com/office/officeart/2005/8/layout/vList2"/>
    <dgm:cxn modelId="{2FDF7052-A6D4-4816-9737-7B33D051EEFE}" type="presParOf" srcId="{714F8731-862F-445D-9B83-C10AD5ACB925}" destId="{A30673F0-E041-4800-9755-C8A1EE3522D3}" srcOrd="5" destOrd="0" presId="urn:microsoft.com/office/officeart/2005/8/layout/vList2"/>
    <dgm:cxn modelId="{5F125C95-6A6D-4690-99FF-39E0727FD19F}" type="presParOf" srcId="{714F8731-862F-445D-9B83-C10AD5ACB925}" destId="{0B036EEE-7864-4831-B62A-7B82D14F99A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888411B-3D01-4BA0-A124-B91AC657F186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it-IT"/>
        </a:p>
      </dgm:t>
    </dgm:pt>
    <dgm:pt modelId="{315FB76C-866B-417B-884C-E35DBC67BF8B}">
      <dgm:prSet phldrT="[Testo]" custT="1"/>
      <dgm:spPr/>
      <dgm:t>
        <a:bodyPr/>
        <a:lstStyle/>
        <a:p>
          <a:pPr>
            <a:buBlip>
              <a:blip xmlns:r="http://schemas.openxmlformats.org/officeDocument/2006/relationships" r:embed="rId1"/>
            </a:buBlip>
          </a:pPr>
          <a:r>
            <a:rPr lang="en-US" sz="2000" dirty="0"/>
            <a:t>All we have to find a way to get the video of the live streaming filmed by the Phantom in real time.</a:t>
          </a:r>
          <a:endParaRPr lang="it-IT" sz="2000" dirty="0"/>
        </a:p>
      </dgm:t>
    </dgm:pt>
    <dgm:pt modelId="{1A394DFA-1B4C-45BA-B3FD-DB3CFF5C8F45}" type="parTrans" cxnId="{D51D83E8-827B-4D9D-A212-1B3DA6A9460F}">
      <dgm:prSet/>
      <dgm:spPr/>
      <dgm:t>
        <a:bodyPr/>
        <a:lstStyle/>
        <a:p>
          <a:endParaRPr lang="it-IT"/>
        </a:p>
      </dgm:t>
    </dgm:pt>
    <dgm:pt modelId="{3D8E3647-B578-42D3-A7A0-FCF9E398A4BA}" type="sibTrans" cxnId="{D51D83E8-827B-4D9D-A212-1B3DA6A9460F}">
      <dgm:prSet/>
      <dgm:spPr/>
      <dgm:t>
        <a:bodyPr/>
        <a:lstStyle/>
        <a:p>
          <a:endParaRPr lang="it-IT"/>
        </a:p>
      </dgm:t>
    </dgm:pt>
    <dgm:pt modelId="{C386A972-7D1F-4141-BAA0-C6BEE3D10B16}">
      <dgm:prSet phldrT="[Testo]" custT="1"/>
      <dgm:spPr/>
      <dgm:t>
        <a:bodyPr/>
        <a:lstStyle/>
        <a:p>
          <a:r>
            <a:rPr lang="en-US" sz="1200" dirty="0"/>
            <a:t>We found out that DJIGO4 App can</a:t>
          </a:r>
          <a:endParaRPr lang="it-IT" sz="1200" dirty="0"/>
        </a:p>
        <a:p>
          <a:r>
            <a:rPr lang="en-US" sz="1200" dirty="0"/>
            <a:t>transmit in several platforms, including YouTube, Facebook, Weibo and in a</a:t>
          </a:r>
          <a:endParaRPr lang="it-IT" sz="1200" dirty="0"/>
        </a:p>
        <a:p>
          <a:r>
            <a:rPr lang="it-IT" sz="1200" dirty="0" err="1"/>
            <a:t>customized</a:t>
          </a:r>
          <a:r>
            <a:rPr lang="it-IT" sz="1200" dirty="0"/>
            <a:t> one.</a:t>
          </a:r>
        </a:p>
      </dgm:t>
    </dgm:pt>
    <dgm:pt modelId="{3142F2B1-5A13-48CF-919A-6E523FA3CAE0}" type="parTrans" cxnId="{BEE810AA-2062-46C3-9260-C4A6D926656D}">
      <dgm:prSet/>
      <dgm:spPr/>
      <dgm:t>
        <a:bodyPr/>
        <a:lstStyle/>
        <a:p>
          <a:endParaRPr lang="it-IT"/>
        </a:p>
      </dgm:t>
    </dgm:pt>
    <dgm:pt modelId="{5ACC01B0-61E9-47CB-B25D-69A45E3BC311}" type="sibTrans" cxnId="{BEE810AA-2062-46C3-9260-C4A6D926656D}">
      <dgm:prSet/>
      <dgm:spPr/>
      <dgm:t>
        <a:bodyPr/>
        <a:lstStyle/>
        <a:p>
          <a:endParaRPr lang="it-IT"/>
        </a:p>
      </dgm:t>
    </dgm:pt>
    <dgm:pt modelId="{E1D357F8-AA49-49E5-8D60-70FD9B34288C}">
      <dgm:prSet phldrT="[Testo]" custT="1"/>
      <dgm:spPr/>
      <dgm:t>
        <a:bodyPr/>
        <a:lstStyle/>
        <a:p>
          <a:r>
            <a:rPr lang="en-US" sz="1800" dirty="0"/>
            <a:t>Our second choice was the latter option offered by the app: it allows you to transmit using RTMP.</a:t>
          </a:r>
          <a:endParaRPr lang="it-IT" sz="1800" dirty="0"/>
        </a:p>
      </dgm:t>
    </dgm:pt>
    <dgm:pt modelId="{D79FD8E6-E09F-41B6-A8F1-9670646C4263}" type="parTrans" cxnId="{D2915A36-6FCC-4F5B-9D67-9B9719E4F8FF}">
      <dgm:prSet/>
      <dgm:spPr/>
      <dgm:t>
        <a:bodyPr/>
        <a:lstStyle/>
        <a:p>
          <a:endParaRPr lang="it-IT"/>
        </a:p>
      </dgm:t>
    </dgm:pt>
    <dgm:pt modelId="{69AA0F7A-0600-4333-BC5A-92007BA518F9}" type="sibTrans" cxnId="{D2915A36-6FCC-4F5B-9D67-9B9719E4F8FF}">
      <dgm:prSet/>
      <dgm:spPr/>
      <dgm:t>
        <a:bodyPr/>
        <a:lstStyle/>
        <a:p>
          <a:endParaRPr lang="it-IT"/>
        </a:p>
      </dgm:t>
    </dgm:pt>
    <dgm:pt modelId="{0F7A4193-64CA-4B97-9FD5-F00C29C3E86E}">
      <dgm:prSet phldrT="[Testo]"/>
      <dgm:spPr/>
      <dgm:t>
        <a:bodyPr/>
        <a:lstStyle/>
        <a:p>
          <a:r>
            <a:rPr lang="en-US" dirty="0"/>
            <a:t>The first we tried to use was YouTube.</a:t>
          </a:r>
          <a:endParaRPr lang="it-IT" dirty="0"/>
        </a:p>
      </dgm:t>
    </dgm:pt>
    <dgm:pt modelId="{B192B529-EB28-45B0-80E8-7896623E5B57}" type="parTrans" cxnId="{78DE0ECC-CDA4-4977-949B-439D284EAF7D}">
      <dgm:prSet/>
      <dgm:spPr/>
      <dgm:t>
        <a:bodyPr/>
        <a:lstStyle/>
        <a:p>
          <a:endParaRPr lang="it-IT"/>
        </a:p>
      </dgm:t>
    </dgm:pt>
    <dgm:pt modelId="{D4F08492-018E-4118-8918-A9541EB57151}" type="sibTrans" cxnId="{78DE0ECC-CDA4-4977-949B-439D284EAF7D}">
      <dgm:prSet/>
      <dgm:spPr/>
      <dgm:t>
        <a:bodyPr/>
        <a:lstStyle/>
        <a:p>
          <a:endParaRPr lang="it-IT"/>
        </a:p>
      </dgm:t>
    </dgm:pt>
    <dgm:pt modelId="{FA502711-9F44-4236-8765-54064C6F1F2E}" type="pres">
      <dgm:prSet presAssocID="{B888411B-3D01-4BA0-A124-B91AC657F186}" presName="Name0" presStyleCnt="0">
        <dgm:presLayoutVars>
          <dgm:dir/>
          <dgm:animLvl val="lvl"/>
          <dgm:resizeHandles val="exact"/>
        </dgm:presLayoutVars>
      </dgm:prSet>
      <dgm:spPr/>
    </dgm:pt>
    <dgm:pt modelId="{219DF54A-FC93-4C08-AC28-24674CF44AFF}" type="pres">
      <dgm:prSet presAssocID="{E1D357F8-AA49-49E5-8D60-70FD9B34288C}" presName="boxAndChildren" presStyleCnt="0"/>
      <dgm:spPr/>
    </dgm:pt>
    <dgm:pt modelId="{E745880E-F0B0-4069-85C5-E4CF20A8D398}" type="pres">
      <dgm:prSet presAssocID="{E1D357F8-AA49-49E5-8D60-70FD9B34288C}" presName="parentTextBox" presStyleLbl="node1" presStyleIdx="0" presStyleCnt="3"/>
      <dgm:spPr/>
    </dgm:pt>
    <dgm:pt modelId="{F8BD11CB-61D4-4655-AA78-673508568AA9}" type="pres">
      <dgm:prSet presAssocID="{5ACC01B0-61E9-47CB-B25D-69A45E3BC311}" presName="sp" presStyleCnt="0"/>
      <dgm:spPr/>
    </dgm:pt>
    <dgm:pt modelId="{4131810F-4DF4-4450-87AD-E3CAA3BE3863}" type="pres">
      <dgm:prSet presAssocID="{C386A972-7D1F-4141-BAA0-C6BEE3D10B16}" presName="arrowAndChildren" presStyleCnt="0"/>
      <dgm:spPr/>
    </dgm:pt>
    <dgm:pt modelId="{CA9480EF-8AFA-4712-854D-BDB3AA5991D3}" type="pres">
      <dgm:prSet presAssocID="{C386A972-7D1F-4141-BAA0-C6BEE3D10B16}" presName="parentTextArrow" presStyleLbl="node1" presStyleIdx="0" presStyleCnt="3"/>
      <dgm:spPr/>
    </dgm:pt>
    <dgm:pt modelId="{DD84B65A-1B99-4869-A442-87EF9FF0B3AD}" type="pres">
      <dgm:prSet presAssocID="{C386A972-7D1F-4141-BAA0-C6BEE3D10B16}" presName="arrow" presStyleLbl="node1" presStyleIdx="1" presStyleCnt="3"/>
      <dgm:spPr/>
    </dgm:pt>
    <dgm:pt modelId="{CA97F045-D227-4EC5-9E25-4610432D330A}" type="pres">
      <dgm:prSet presAssocID="{C386A972-7D1F-4141-BAA0-C6BEE3D10B16}" presName="descendantArrow" presStyleCnt="0"/>
      <dgm:spPr/>
    </dgm:pt>
    <dgm:pt modelId="{0F74E521-A290-4C3E-BA51-6EBE50CD6EE3}" type="pres">
      <dgm:prSet presAssocID="{0F7A4193-64CA-4B97-9FD5-F00C29C3E86E}" presName="childTextArrow" presStyleLbl="fgAccFollowNode1" presStyleIdx="0" presStyleCnt="1">
        <dgm:presLayoutVars>
          <dgm:bulletEnabled val="1"/>
        </dgm:presLayoutVars>
      </dgm:prSet>
      <dgm:spPr/>
    </dgm:pt>
    <dgm:pt modelId="{EEC01318-919B-4391-8156-DD0227BF2813}" type="pres">
      <dgm:prSet presAssocID="{3D8E3647-B578-42D3-A7A0-FCF9E398A4BA}" presName="sp" presStyleCnt="0"/>
      <dgm:spPr/>
    </dgm:pt>
    <dgm:pt modelId="{1C2D0162-9186-4C20-88B2-663D30AF60B3}" type="pres">
      <dgm:prSet presAssocID="{315FB76C-866B-417B-884C-E35DBC67BF8B}" presName="arrowAndChildren" presStyleCnt="0"/>
      <dgm:spPr/>
    </dgm:pt>
    <dgm:pt modelId="{5F2AC2B2-7BC4-407E-882D-95E187623DA3}" type="pres">
      <dgm:prSet presAssocID="{315FB76C-866B-417B-884C-E35DBC67BF8B}" presName="parentTextArrow" presStyleLbl="node1" presStyleIdx="2" presStyleCnt="3" custLinFactNeighborY="-3545"/>
      <dgm:spPr/>
    </dgm:pt>
  </dgm:ptLst>
  <dgm:cxnLst>
    <dgm:cxn modelId="{D2915A36-6FCC-4F5B-9D67-9B9719E4F8FF}" srcId="{B888411B-3D01-4BA0-A124-B91AC657F186}" destId="{E1D357F8-AA49-49E5-8D60-70FD9B34288C}" srcOrd="2" destOrd="0" parTransId="{D79FD8E6-E09F-41B6-A8F1-9670646C4263}" sibTransId="{69AA0F7A-0600-4333-BC5A-92007BA518F9}"/>
    <dgm:cxn modelId="{168DA163-31D2-42F8-AFD9-FD17D71C3929}" type="presOf" srcId="{E1D357F8-AA49-49E5-8D60-70FD9B34288C}" destId="{E745880E-F0B0-4069-85C5-E4CF20A8D398}" srcOrd="0" destOrd="0" presId="urn:microsoft.com/office/officeart/2005/8/layout/process4"/>
    <dgm:cxn modelId="{A282CA57-9BE1-458C-909B-82C4C3C9E4F5}" type="presOf" srcId="{C386A972-7D1F-4141-BAA0-C6BEE3D10B16}" destId="{CA9480EF-8AFA-4712-854D-BDB3AA5991D3}" srcOrd="0" destOrd="0" presId="urn:microsoft.com/office/officeart/2005/8/layout/process4"/>
    <dgm:cxn modelId="{EEC02979-5753-4245-A402-0EE5DC4BBEF5}" type="presOf" srcId="{B888411B-3D01-4BA0-A124-B91AC657F186}" destId="{FA502711-9F44-4236-8765-54064C6F1F2E}" srcOrd="0" destOrd="0" presId="urn:microsoft.com/office/officeart/2005/8/layout/process4"/>
    <dgm:cxn modelId="{BEE810AA-2062-46C3-9260-C4A6D926656D}" srcId="{B888411B-3D01-4BA0-A124-B91AC657F186}" destId="{C386A972-7D1F-4141-BAA0-C6BEE3D10B16}" srcOrd="1" destOrd="0" parTransId="{3142F2B1-5A13-48CF-919A-6E523FA3CAE0}" sibTransId="{5ACC01B0-61E9-47CB-B25D-69A45E3BC311}"/>
    <dgm:cxn modelId="{C9241DB8-1891-46DB-A765-936653A44A9D}" type="presOf" srcId="{C386A972-7D1F-4141-BAA0-C6BEE3D10B16}" destId="{DD84B65A-1B99-4869-A442-87EF9FF0B3AD}" srcOrd="1" destOrd="0" presId="urn:microsoft.com/office/officeart/2005/8/layout/process4"/>
    <dgm:cxn modelId="{78DE0ECC-CDA4-4977-949B-439D284EAF7D}" srcId="{C386A972-7D1F-4141-BAA0-C6BEE3D10B16}" destId="{0F7A4193-64CA-4B97-9FD5-F00C29C3E86E}" srcOrd="0" destOrd="0" parTransId="{B192B529-EB28-45B0-80E8-7896623E5B57}" sibTransId="{D4F08492-018E-4118-8918-A9541EB57151}"/>
    <dgm:cxn modelId="{5D5D73E0-5B68-426D-9922-B2D2B4637B41}" type="presOf" srcId="{315FB76C-866B-417B-884C-E35DBC67BF8B}" destId="{5F2AC2B2-7BC4-407E-882D-95E187623DA3}" srcOrd="0" destOrd="0" presId="urn:microsoft.com/office/officeart/2005/8/layout/process4"/>
    <dgm:cxn modelId="{D51D83E8-827B-4D9D-A212-1B3DA6A9460F}" srcId="{B888411B-3D01-4BA0-A124-B91AC657F186}" destId="{315FB76C-866B-417B-884C-E35DBC67BF8B}" srcOrd="0" destOrd="0" parTransId="{1A394DFA-1B4C-45BA-B3FD-DB3CFF5C8F45}" sibTransId="{3D8E3647-B578-42D3-A7A0-FCF9E398A4BA}"/>
    <dgm:cxn modelId="{58864DF9-A981-437A-82E7-F8E04732DF1B}" type="presOf" srcId="{0F7A4193-64CA-4B97-9FD5-F00C29C3E86E}" destId="{0F74E521-A290-4C3E-BA51-6EBE50CD6EE3}" srcOrd="0" destOrd="0" presId="urn:microsoft.com/office/officeart/2005/8/layout/process4"/>
    <dgm:cxn modelId="{6FDEBD74-1044-4482-9774-A561A46EFB34}" type="presParOf" srcId="{FA502711-9F44-4236-8765-54064C6F1F2E}" destId="{219DF54A-FC93-4C08-AC28-24674CF44AFF}" srcOrd="0" destOrd="0" presId="urn:microsoft.com/office/officeart/2005/8/layout/process4"/>
    <dgm:cxn modelId="{FAAF9251-3354-4260-8A88-5B150510E227}" type="presParOf" srcId="{219DF54A-FC93-4C08-AC28-24674CF44AFF}" destId="{E745880E-F0B0-4069-85C5-E4CF20A8D398}" srcOrd="0" destOrd="0" presId="urn:microsoft.com/office/officeart/2005/8/layout/process4"/>
    <dgm:cxn modelId="{69535DE8-511A-4DDE-B1F3-068F83C84E59}" type="presParOf" srcId="{FA502711-9F44-4236-8765-54064C6F1F2E}" destId="{F8BD11CB-61D4-4655-AA78-673508568AA9}" srcOrd="1" destOrd="0" presId="urn:microsoft.com/office/officeart/2005/8/layout/process4"/>
    <dgm:cxn modelId="{BF3AF1C8-12D2-43A1-BA1E-4CEF5665735C}" type="presParOf" srcId="{FA502711-9F44-4236-8765-54064C6F1F2E}" destId="{4131810F-4DF4-4450-87AD-E3CAA3BE3863}" srcOrd="2" destOrd="0" presId="urn:microsoft.com/office/officeart/2005/8/layout/process4"/>
    <dgm:cxn modelId="{B99C10F2-F583-44A4-8D41-8F3AA7D653DD}" type="presParOf" srcId="{4131810F-4DF4-4450-87AD-E3CAA3BE3863}" destId="{CA9480EF-8AFA-4712-854D-BDB3AA5991D3}" srcOrd="0" destOrd="0" presId="urn:microsoft.com/office/officeart/2005/8/layout/process4"/>
    <dgm:cxn modelId="{A6E12038-C878-4B88-B8FF-82D5CDAC6C54}" type="presParOf" srcId="{4131810F-4DF4-4450-87AD-E3CAA3BE3863}" destId="{DD84B65A-1B99-4869-A442-87EF9FF0B3AD}" srcOrd="1" destOrd="0" presId="urn:microsoft.com/office/officeart/2005/8/layout/process4"/>
    <dgm:cxn modelId="{4B254746-EB11-4FD3-9278-D7BEDAE1A2A1}" type="presParOf" srcId="{4131810F-4DF4-4450-87AD-E3CAA3BE3863}" destId="{CA97F045-D227-4EC5-9E25-4610432D330A}" srcOrd="2" destOrd="0" presId="urn:microsoft.com/office/officeart/2005/8/layout/process4"/>
    <dgm:cxn modelId="{04898562-260D-4077-B38E-12DCFC56B737}" type="presParOf" srcId="{CA97F045-D227-4EC5-9E25-4610432D330A}" destId="{0F74E521-A290-4C3E-BA51-6EBE50CD6EE3}" srcOrd="0" destOrd="0" presId="urn:microsoft.com/office/officeart/2005/8/layout/process4"/>
    <dgm:cxn modelId="{80424CAE-DCE0-4A16-A7EC-E4F243F95F62}" type="presParOf" srcId="{FA502711-9F44-4236-8765-54064C6F1F2E}" destId="{EEC01318-919B-4391-8156-DD0227BF2813}" srcOrd="3" destOrd="0" presId="urn:microsoft.com/office/officeart/2005/8/layout/process4"/>
    <dgm:cxn modelId="{27CBFFAC-F62B-4656-859B-0D11A66B6A2D}" type="presParOf" srcId="{FA502711-9F44-4236-8765-54064C6F1F2E}" destId="{1C2D0162-9186-4C20-88B2-663D30AF60B3}" srcOrd="4" destOrd="0" presId="urn:microsoft.com/office/officeart/2005/8/layout/process4"/>
    <dgm:cxn modelId="{06A0AB96-71CB-45B6-8F80-FB8E0BF71F2D}" type="presParOf" srcId="{1C2D0162-9186-4C20-88B2-663D30AF60B3}" destId="{5F2AC2B2-7BC4-407E-882D-95E187623DA3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0B8DA55-FEBF-42B0-9881-EE8DB2E5B042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it-IT"/>
        </a:p>
      </dgm:t>
    </dgm:pt>
    <dgm:pt modelId="{E8E3EC7A-ABA2-4175-88BA-8FA8125D12B9}">
      <dgm:prSet phldrT="[Testo]" custT="1"/>
      <dgm:spPr/>
      <dgm:t>
        <a:bodyPr/>
        <a:lstStyle/>
        <a:p>
          <a:r>
            <a:rPr lang="en-US" sz="1800" dirty="0"/>
            <a:t>We searched for way to link RTMP protocol </a:t>
          </a:r>
          <a:r>
            <a:rPr lang="it-IT" sz="1800" dirty="0"/>
            <a:t>with MATLAB</a:t>
          </a:r>
        </a:p>
      </dgm:t>
    </dgm:pt>
    <dgm:pt modelId="{4F54E71C-8B83-4724-A67F-A619C489BEBA}" type="parTrans" cxnId="{91498F69-27F5-421C-87FF-B5B1CF352409}">
      <dgm:prSet/>
      <dgm:spPr/>
      <dgm:t>
        <a:bodyPr/>
        <a:lstStyle/>
        <a:p>
          <a:endParaRPr lang="it-IT"/>
        </a:p>
      </dgm:t>
    </dgm:pt>
    <dgm:pt modelId="{1AADDE11-0B60-4CF7-8BED-4AA5F9777A11}" type="sibTrans" cxnId="{91498F69-27F5-421C-87FF-B5B1CF352409}">
      <dgm:prSet/>
      <dgm:spPr/>
      <dgm:t>
        <a:bodyPr/>
        <a:lstStyle/>
        <a:p>
          <a:endParaRPr lang="it-IT"/>
        </a:p>
      </dgm:t>
    </dgm:pt>
    <dgm:pt modelId="{BA75B915-6CF0-4A8A-89CC-BABDAF88DF3C}">
      <dgm:prSet phldrT="[Testo]"/>
      <dgm:spPr/>
      <dgm:t>
        <a:bodyPr/>
        <a:lstStyle/>
        <a:p>
          <a:r>
            <a:rPr lang="en-US" b="1" dirty="0" err="1"/>
            <a:t>Ipcam</a:t>
          </a:r>
          <a:r>
            <a:rPr lang="en-US" b="1" dirty="0"/>
            <a:t> objects</a:t>
          </a:r>
          <a:r>
            <a:rPr lang="en-US" dirty="0"/>
            <a:t> come out: they are used to acquire one image frame from an IP camera and display it; but t</a:t>
          </a:r>
          <a:r>
            <a:rPr lang="it-IT" dirty="0" err="1"/>
            <a:t>hey</a:t>
          </a:r>
          <a:r>
            <a:rPr lang="it-IT" dirty="0"/>
            <a:t> </a:t>
          </a:r>
          <a:r>
            <a:rPr lang="it-IT" dirty="0" err="1"/>
            <a:t>only</a:t>
          </a:r>
          <a:r>
            <a:rPr lang="it-IT" dirty="0"/>
            <a:t> </a:t>
          </a:r>
          <a:r>
            <a:rPr lang="en-US" dirty="0"/>
            <a:t>works with HTTP or RTSP protocols.</a:t>
          </a:r>
          <a:endParaRPr lang="it-IT" dirty="0"/>
        </a:p>
      </dgm:t>
    </dgm:pt>
    <dgm:pt modelId="{C92343D0-ECA6-4995-BAA3-74A291C21F6F}" type="parTrans" cxnId="{0A53ADF3-4E4F-4D86-B07B-6EE20456EBD7}">
      <dgm:prSet/>
      <dgm:spPr/>
      <dgm:t>
        <a:bodyPr/>
        <a:lstStyle/>
        <a:p>
          <a:endParaRPr lang="it-IT"/>
        </a:p>
      </dgm:t>
    </dgm:pt>
    <dgm:pt modelId="{DDFBA4DF-501F-49F5-903B-0AE70E3AABB9}" type="sibTrans" cxnId="{0A53ADF3-4E4F-4D86-B07B-6EE20456EBD7}">
      <dgm:prSet/>
      <dgm:spPr/>
      <dgm:t>
        <a:bodyPr/>
        <a:lstStyle/>
        <a:p>
          <a:endParaRPr lang="it-IT"/>
        </a:p>
      </dgm:t>
    </dgm:pt>
    <dgm:pt modelId="{A9797206-85AF-47AE-A797-1A32400CA2CB}">
      <dgm:prSet phldrT="[Testo]" custT="1"/>
      <dgm:spPr/>
      <dgm:t>
        <a:bodyPr/>
        <a:lstStyle/>
        <a:p>
          <a:r>
            <a:rPr lang="en-US" sz="1600" dirty="0"/>
            <a:t>We decided to avoid the problem converting the format of the streaming  from RTMP to RTSP.</a:t>
          </a:r>
          <a:endParaRPr lang="it-IT" sz="1600" dirty="0"/>
        </a:p>
      </dgm:t>
    </dgm:pt>
    <dgm:pt modelId="{59BADFAF-C374-4E2A-AF45-AC07FDEC1463}" type="parTrans" cxnId="{10704907-2609-4C4B-BED9-AE975F0A584B}">
      <dgm:prSet/>
      <dgm:spPr/>
      <dgm:t>
        <a:bodyPr/>
        <a:lstStyle/>
        <a:p>
          <a:endParaRPr lang="it-IT"/>
        </a:p>
      </dgm:t>
    </dgm:pt>
    <dgm:pt modelId="{BF392123-B575-4DC5-91FE-F4F7D1E2E30B}" type="sibTrans" cxnId="{10704907-2609-4C4B-BED9-AE975F0A584B}">
      <dgm:prSet/>
      <dgm:spPr/>
      <dgm:t>
        <a:bodyPr/>
        <a:lstStyle/>
        <a:p>
          <a:endParaRPr lang="it-IT"/>
        </a:p>
      </dgm:t>
    </dgm:pt>
    <dgm:pt modelId="{3BDCE663-0BE1-4D46-BB57-D040BF021E41}">
      <dgm:prSet phldrT="[Testo]"/>
      <dgm:spPr/>
      <dgm:t>
        <a:bodyPr/>
        <a:lstStyle/>
        <a:p>
          <a:r>
            <a:rPr lang="it-IT" dirty="0" err="1"/>
            <a:t>We</a:t>
          </a:r>
          <a:r>
            <a:rPr lang="it-IT" dirty="0"/>
            <a:t> </a:t>
          </a:r>
          <a:r>
            <a:rPr lang="it-IT" dirty="0" err="1"/>
            <a:t>didn’t</a:t>
          </a:r>
          <a:r>
            <a:rPr lang="it-IT" dirty="0"/>
            <a:t> </a:t>
          </a:r>
          <a:r>
            <a:rPr lang="it-IT" dirty="0" err="1"/>
            <a:t>found</a:t>
          </a:r>
          <a:r>
            <a:rPr lang="it-IT" dirty="0"/>
            <a:t> </a:t>
          </a:r>
          <a:r>
            <a:rPr lang="it-IT" dirty="0" err="1"/>
            <a:t>any</a:t>
          </a:r>
          <a:r>
            <a:rPr lang="it-IT" dirty="0"/>
            <a:t> </a:t>
          </a:r>
          <a:r>
            <a:rPr lang="en-US" dirty="0"/>
            <a:t>software that could make this conversion free.</a:t>
          </a:r>
          <a:endParaRPr lang="it-IT" dirty="0"/>
        </a:p>
      </dgm:t>
    </dgm:pt>
    <dgm:pt modelId="{07BE5ADB-515E-4BB2-92C6-F6F7459D1696}" type="parTrans" cxnId="{E82B0B69-21E2-4150-80BA-608D2F2C0159}">
      <dgm:prSet/>
      <dgm:spPr/>
      <dgm:t>
        <a:bodyPr/>
        <a:lstStyle/>
        <a:p>
          <a:endParaRPr lang="it-IT"/>
        </a:p>
      </dgm:t>
    </dgm:pt>
    <dgm:pt modelId="{3BA0AB1A-BF87-4805-8ACB-CA1EAFBDD824}" type="sibTrans" cxnId="{E82B0B69-21E2-4150-80BA-608D2F2C0159}">
      <dgm:prSet/>
      <dgm:spPr/>
      <dgm:t>
        <a:bodyPr/>
        <a:lstStyle/>
        <a:p>
          <a:endParaRPr lang="it-IT"/>
        </a:p>
      </dgm:t>
    </dgm:pt>
    <dgm:pt modelId="{9563B635-6011-426A-A373-A90BA43B23F4}">
      <dgm:prSet phldrT="[Testo]"/>
      <dgm:spPr/>
      <dgm:t>
        <a:bodyPr/>
        <a:lstStyle/>
        <a:p>
          <a:r>
            <a:rPr lang="it-IT" dirty="0" err="1"/>
            <a:t>Vlc</a:t>
          </a:r>
          <a:r>
            <a:rPr lang="it-IT" dirty="0"/>
            <a:t> + </a:t>
          </a:r>
          <a:r>
            <a:rPr lang="it-IT" dirty="0" err="1"/>
            <a:t>MatLab</a:t>
          </a:r>
          <a:endParaRPr lang="it-IT" dirty="0"/>
        </a:p>
      </dgm:t>
    </dgm:pt>
    <dgm:pt modelId="{986B2211-5DFD-447F-852C-BE145E9526BB}" type="parTrans" cxnId="{01DF9B89-6C94-4CD6-88B5-D27474939719}">
      <dgm:prSet/>
      <dgm:spPr/>
      <dgm:t>
        <a:bodyPr/>
        <a:lstStyle/>
        <a:p>
          <a:endParaRPr lang="it-IT"/>
        </a:p>
      </dgm:t>
    </dgm:pt>
    <dgm:pt modelId="{44161961-7C90-4EB0-A1D2-963C3047C882}" type="sibTrans" cxnId="{01DF9B89-6C94-4CD6-88B5-D27474939719}">
      <dgm:prSet/>
      <dgm:spPr/>
      <dgm:t>
        <a:bodyPr/>
        <a:lstStyle/>
        <a:p>
          <a:endParaRPr lang="it-IT"/>
        </a:p>
      </dgm:t>
    </dgm:pt>
    <dgm:pt modelId="{A6335904-D225-4D57-99F7-2FD6B3A0D92E}">
      <dgm:prSet phldrT="[Testo]"/>
      <dgm:spPr/>
      <dgm:t>
        <a:bodyPr/>
        <a:lstStyle/>
        <a:p>
          <a:r>
            <a:rPr lang="en-US" dirty="0"/>
            <a:t>Since we were using VLC to test if the streaming was successful, we thought to take advantage of it also to create a connection with MATLAB; again, there was no way to do it.</a:t>
          </a:r>
          <a:endParaRPr lang="it-IT" dirty="0"/>
        </a:p>
      </dgm:t>
    </dgm:pt>
    <dgm:pt modelId="{005B0B8F-7778-4B88-9BD5-C76596F5A983}" type="parTrans" cxnId="{31D3D1AD-99CA-4E01-855C-BE7F7F438F09}">
      <dgm:prSet/>
      <dgm:spPr/>
      <dgm:t>
        <a:bodyPr/>
        <a:lstStyle/>
        <a:p>
          <a:endParaRPr lang="it-IT"/>
        </a:p>
      </dgm:t>
    </dgm:pt>
    <dgm:pt modelId="{F7DDCED9-37E1-4842-ACBE-FE33738BF346}" type="sibTrans" cxnId="{31D3D1AD-99CA-4E01-855C-BE7F7F438F09}">
      <dgm:prSet/>
      <dgm:spPr/>
      <dgm:t>
        <a:bodyPr/>
        <a:lstStyle/>
        <a:p>
          <a:endParaRPr lang="it-IT"/>
        </a:p>
      </dgm:t>
    </dgm:pt>
    <dgm:pt modelId="{4E7A4478-E15C-4ABE-8536-CA7D66A8F6D8}" type="pres">
      <dgm:prSet presAssocID="{E0B8DA55-FEBF-42B0-9881-EE8DB2E5B042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77C28DB8-378E-4EA1-A9FA-FF2389B32C88}" type="pres">
      <dgm:prSet presAssocID="{E8E3EC7A-ABA2-4175-88BA-8FA8125D12B9}" presName="parentText1" presStyleLbl="node1" presStyleIdx="0" presStyleCnt="3">
        <dgm:presLayoutVars>
          <dgm:chMax/>
          <dgm:chPref val="3"/>
          <dgm:bulletEnabled val="1"/>
        </dgm:presLayoutVars>
      </dgm:prSet>
      <dgm:spPr/>
    </dgm:pt>
    <dgm:pt modelId="{1FD5368E-D0E4-4C6A-82E1-2FDAF6A214DB}" type="pres">
      <dgm:prSet presAssocID="{E8E3EC7A-ABA2-4175-88BA-8FA8125D12B9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</dgm:pt>
    <dgm:pt modelId="{E2C09666-5347-4EB6-AC60-7EC1D9B23B7F}" type="pres">
      <dgm:prSet presAssocID="{A9797206-85AF-47AE-A797-1A32400CA2CB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6BDF9860-2A3A-4B80-AF2D-9AB041441013}" type="pres">
      <dgm:prSet presAssocID="{A9797206-85AF-47AE-A797-1A32400CA2CB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</dgm:pt>
    <dgm:pt modelId="{2E0F03C3-6632-4365-B4CD-4B0EE24FC12E}" type="pres">
      <dgm:prSet presAssocID="{9563B635-6011-426A-A373-A90BA43B23F4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1378AF81-5EE7-4DF0-9EB4-56AC8026CEA8}" type="pres">
      <dgm:prSet presAssocID="{9563B635-6011-426A-A373-A90BA43B23F4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10704907-2609-4C4B-BED9-AE975F0A584B}" srcId="{E0B8DA55-FEBF-42B0-9881-EE8DB2E5B042}" destId="{A9797206-85AF-47AE-A797-1A32400CA2CB}" srcOrd="1" destOrd="0" parTransId="{59BADFAF-C374-4E2A-AF45-AC07FDEC1463}" sibTransId="{BF392123-B575-4DC5-91FE-F4F7D1E2E30B}"/>
    <dgm:cxn modelId="{D63E893C-84A1-4DD1-B6EB-4A64D2F65790}" type="presOf" srcId="{E0B8DA55-FEBF-42B0-9881-EE8DB2E5B042}" destId="{4E7A4478-E15C-4ABE-8536-CA7D66A8F6D8}" srcOrd="0" destOrd="0" presId="urn:microsoft.com/office/officeart/2009/3/layout/IncreasingArrowsProcess"/>
    <dgm:cxn modelId="{E82B0B69-21E2-4150-80BA-608D2F2C0159}" srcId="{A9797206-85AF-47AE-A797-1A32400CA2CB}" destId="{3BDCE663-0BE1-4D46-BB57-D040BF021E41}" srcOrd="0" destOrd="0" parTransId="{07BE5ADB-515E-4BB2-92C6-F6F7459D1696}" sibTransId="{3BA0AB1A-BF87-4805-8ACB-CA1EAFBDD824}"/>
    <dgm:cxn modelId="{24FA3049-849D-4F82-906D-A9A2F82E5975}" type="presOf" srcId="{A9797206-85AF-47AE-A797-1A32400CA2CB}" destId="{E2C09666-5347-4EB6-AC60-7EC1D9B23B7F}" srcOrd="0" destOrd="0" presId="urn:microsoft.com/office/officeart/2009/3/layout/IncreasingArrowsProcess"/>
    <dgm:cxn modelId="{91498F69-27F5-421C-87FF-B5B1CF352409}" srcId="{E0B8DA55-FEBF-42B0-9881-EE8DB2E5B042}" destId="{E8E3EC7A-ABA2-4175-88BA-8FA8125D12B9}" srcOrd="0" destOrd="0" parTransId="{4F54E71C-8B83-4724-A67F-A619C489BEBA}" sibTransId="{1AADDE11-0B60-4CF7-8BED-4AA5F9777A11}"/>
    <dgm:cxn modelId="{54617E6A-2F96-4EB0-A887-A074CA28AC3A}" type="presOf" srcId="{E8E3EC7A-ABA2-4175-88BA-8FA8125D12B9}" destId="{77C28DB8-378E-4EA1-A9FA-FF2389B32C88}" srcOrd="0" destOrd="0" presId="urn:microsoft.com/office/officeart/2009/3/layout/IncreasingArrowsProcess"/>
    <dgm:cxn modelId="{8559CA72-9C48-4A8E-ACDA-6AC55C9A3232}" type="presOf" srcId="{BA75B915-6CF0-4A8A-89CC-BABDAF88DF3C}" destId="{1FD5368E-D0E4-4C6A-82E1-2FDAF6A214DB}" srcOrd="0" destOrd="0" presId="urn:microsoft.com/office/officeart/2009/3/layout/IncreasingArrowsProcess"/>
    <dgm:cxn modelId="{01DF9B89-6C94-4CD6-88B5-D27474939719}" srcId="{E0B8DA55-FEBF-42B0-9881-EE8DB2E5B042}" destId="{9563B635-6011-426A-A373-A90BA43B23F4}" srcOrd="2" destOrd="0" parTransId="{986B2211-5DFD-447F-852C-BE145E9526BB}" sibTransId="{44161961-7C90-4EB0-A1D2-963C3047C882}"/>
    <dgm:cxn modelId="{31D3D1AD-99CA-4E01-855C-BE7F7F438F09}" srcId="{9563B635-6011-426A-A373-A90BA43B23F4}" destId="{A6335904-D225-4D57-99F7-2FD6B3A0D92E}" srcOrd="0" destOrd="0" parTransId="{005B0B8F-7778-4B88-9BD5-C76596F5A983}" sibTransId="{F7DDCED9-37E1-4842-ACBE-FE33738BF346}"/>
    <dgm:cxn modelId="{1EF371AE-2E3B-4DAE-ADFB-43C13E921926}" type="presOf" srcId="{A6335904-D225-4D57-99F7-2FD6B3A0D92E}" destId="{1378AF81-5EE7-4DF0-9EB4-56AC8026CEA8}" srcOrd="0" destOrd="0" presId="urn:microsoft.com/office/officeart/2009/3/layout/IncreasingArrowsProcess"/>
    <dgm:cxn modelId="{6B2550B6-DC48-4615-9447-9B3A3E551CA8}" type="presOf" srcId="{9563B635-6011-426A-A373-A90BA43B23F4}" destId="{2E0F03C3-6632-4365-B4CD-4B0EE24FC12E}" srcOrd="0" destOrd="0" presId="urn:microsoft.com/office/officeart/2009/3/layout/IncreasingArrowsProcess"/>
    <dgm:cxn modelId="{6D09CFB6-FF86-4AFE-89BE-57FEFAC4A817}" type="presOf" srcId="{3BDCE663-0BE1-4D46-BB57-D040BF021E41}" destId="{6BDF9860-2A3A-4B80-AF2D-9AB041441013}" srcOrd="0" destOrd="0" presId="urn:microsoft.com/office/officeart/2009/3/layout/IncreasingArrowsProcess"/>
    <dgm:cxn modelId="{0A53ADF3-4E4F-4D86-B07B-6EE20456EBD7}" srcId="{E8E3EC7A-ABA2-4175-88BA-8FA8125D12B9}" destId="{BA75B915-6CF0-4A8A-89CC-BABDAF88DF3C}" srcOrd="0" destOrd="0" parTransId="{C92343D0-ECA6-4995-BAA3-74A291C21F6F}" sibTransId="{DDFBA4DF-501F-49F5-903B-0AE70E3AABB9}"/>
    <dgm:cxn modelId="{E7D9259C-2652-4010-AB71-6582FE6D05F5}" type="presParOf" srcId="{4E7A4478-E15C-4ABE-8536-CA7D66A8F6D8}" destId="{77C28DB8-378E-4EA1-A9FA-FF2389B32C88}" srcOrd="0" destOrd="0" presId="urn:microsoft.com/office/officeart/2009/3/layout/IncreasingArrowsProcess"/>
    <dgm:cxn modelId="{5F05E2BF-7D14-40D8-B190-42A56533B57C}" type="presParOf" srcId="{4E7A4478-E15C-4ABE-8536-CA7D66A8F6D8}" destId="{1FD5368E-D0E4-4C6A-82E1-2FDAF6A214DB}" srcOrd="1" destOrd="0" presId="urn:microsoft.com/office/officeart/2009/3/layout/IncreasingArrowsProcess"/>
    <dgm:cxn modelId="{79F156DA-6E90-4A09-9FD0-DE6FD177EB96}" type="presParOf" srcId="{4E7A4478-E15C-4ABE-8536-CA7D66A8F6D8}" destId="{E2C09666-5347-4EB6-AC60-7EC1D9B23B7F}" srcOrd="2" destOrd="0" presId="urn:microsoft.com/office/officeart/2009/3/layout/IncreasingArrowsProcess"/>
    <dgm:cxn modelId="{C11AA40A-59DF-4C9F-9600-1FABD5C4E031}" type="presParOf" srcId="{4E7A4478-E15C-4ABE-8536-CA7D66A8F6D8}" destId="{6BDF9860-2A3A-4B80-AF2D-9AB041441013}" srcOrd="3" destOrd="0" presId="urn:microsoft.com/office/officeart/2009/3/layout/IncreasingArrowsProcess"/>
    <dgm:cxn modelId="{B3028102-0F86-40B3-99E7-832352A05478}" type="presParOf" srcId="{4E7A4478-E15C-4ABE-8536-CA7D66A8F6D8}" destId="{2E0F03C3-6632-4365-B4CD-4B0EE24FC12E}" srcOrd="4" destOrd="0" presId="urn:microsoft.com/office/officeart/2009/3/layout/IncreasingArrowsProcess"/>
    <dgm:cxn modelId="{44F1CE1A-26B9-4E39-AB97-42218FB112D0}" type="presParOf" srcId="{4E7A4478-E15C-4ABE-8536-CA7D66A8F6D8}" destId="{1378AF81-5EE7-4DF0-9EB4-56AC8026CEA8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03F0DAE-327E-4ACE-AB71-E2B0CD9106FC}" type="doc">
      <dgm:prSet loTypeId="urn:microsoft.com/office/officeart/2009/3/layout/SubStepProcess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it-IT"/>
        </a:p>
      </dgm:t>
    </dgm:pt>
    <dgm:pt modelId="{F9A90C85-7379-44C5-9820-5A5E51EE89D1}">
      <dgm:prSet phldrT="[Testo]"/>
      <dgm:spPr/>
      <dgm:t>
        <a:bodyPr/>
        <a:lstStyle/>
        <a:p>
          <a:r>
            <a:rPr lang="it-IT" dirty="0" err="1"/>
            <a:t>Python</a:t>
          </a:r>
          <a:endParaRPr lang="it-IT" dirty="0"/>
        </a:p>
      </dgm:t>
    </dgm:pt>
    <dgm:pt modelId="{39953B47-7CB6-4142-9F8F-071B4E98DC7D}" type="parTrans" cxnId="{BD0B2A77-9E89-4BDB-870F-FC286B2AC7FD}">
      <dgm:prSet/>
      <dgm:spPr/>
      <dgm:t>
        <a:bodyPr/>
        <a:lstStyle/>
        <a:p>
          <a:endParaRPr lang="it-IT"/>
        </a:p>
      </dgm:t>
    </dgm:pt>
    <dgm:pt modelId="{03202D6C-6823-449D-BDC6-83BA04ADAE91}" type="sibTrans" cxnId="{BD0B2A77-9E89-4BDB-870F-FC286B2AC7FD}">
      <dgm:prSet/>
      <dgm:spPr/>
      <dgm:t>
        <a:bodyPr/>
        <a:lstStyle/>
        <a:p>
          <a:endParaRPr lang="it-IT"/>
        </a:p>
      </dgm:t>
    </dgm:pt>
    <dgm:pt modelId="{E8A29508-8EB7-465D-B15D-45F90A99E6D3}" type="pres">
      <dgm:prSet presAssocID="{D03F0DAE-327E-4ACE-AB71-E2B0CD9106FC}" presName="Name0" presStyleCnt="0">
        <dgm:presLayoutVars>
          <dgm:chMax val="7"/>
          <dgm:dir/>
          <dgm:animOne val="branch"/>
        </dgm:presLayoutVars>
      </dgm:prSet>
      <dgm:spPr/>
    </dgm:pt>
    <dgm:pt modelId="{84466C69-C4A9-4B5A-9C46-0EB1422B4D2E}" type="pres">
      <dgm:prSet presAssocID="{F9A90C85-7379-44C5-9820-5A5E51EE89D1}" presName="parTx1" presStyleLbl="node1" presStyleIdx="0" presStyleCnt="1" custScaleX="19495" custScaleY="19495" custLinFactNeighborX="13361" custLinFactNeighborY="-17340"/>
      <dgm:spPr/>
    </dgm:pt>
  </dgm:ptLst>
  <dgm:cxnLst>
    <dgm:cxn modelId="{23B2EE43-F85D-4E89-BE59-7235CE221390}" type="presOf" srcId="{D03F0DAE-327E-4ACE-AB71-E2B0CD9106FC}" destId="{E8A29508-8EB7-465D-B15D-45F90A99E6D3}" srcOrd="0" destOrd="0" presId="urn:microsoft.com/office/officeart/2009/3/layout/SubStepProcess"/>
    <dgm:cxn modelId="{BD0B2A77-9E89-4BDB-870F-FC286B2AC7FD}" srcId="{D03F0DAE-327E-4ACE-AB71-E2B0CD9106FC}" destId="{F9A90C85-7379-44C5-9820-5A5E51EE89D1}" srcOrd="0" destOrd="0" parTransId="{39953B47-7CB6-4142-9F8F-071B4E98DC7D}" sibTransId="{03202D6C-6823-449D-BDC6-83BA04ADAE91}"/>
    <dgm:cxn modelId="{1AAA0C90-6279-4244-9CBB-F9DA6EF4A884}" type="presOf" srcId="{F9A90C85-7379-44C5-9820-5A5E51EE89D1}" destId="{84466C69-C4A9-4B5A-9C46-0EB1422B4D2E}" srcOrd="0" destOrd="0" presId="urn:microsoft.com/office/officeart/2009/3/layout/SubStepProcess"/>
    <dgm:cxn modelId="{7C58EA59-7DF1-4CF5-93A0-27059378DC10}" type="presParOf" srcId="{E8A29508-8EB7-465D-B15D-45F90A99E6D3}" destId="{84466C69-C4A9-4B5A-9C46-0EB1422B4D2E}" srcOrd="0" destOrd="0" presId="urn:microsoft.com/office/officeart/2009/3/layout/SubStep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DC727C4-C9F2-414C-AD9D-0DC7C8D8BD27}" type="doc">
      <dgm:prSet loTypeId="urn:microsoft.com/office/officeart/2005/8/layout/hList7" loCatId="list" qsTypeId="urn:microsoft.com/office/officeart/2005/8/quickstyle/simple1" qsCatId="simple" csTypeId="urn:microsoft.com/office/officeart/2005/8/colors/accent0_3" csCatId="mainScheme" phldr="1"/>
      <dgm:spPr/>
    </dgm:pt>
    <dgm:pt modelId="{6F92853E-ECB3-4F50-849A-37E474BB0819}">
      <dgm:prSet phldrT="[Testo]"/>
      <dgm:spPr/>
      <dgm:t>
        <a:bodyPr/>
        <a:lstStyle/>
        <a:p>
          <a:r>
            <a:rPr lang="en-US" dirty="0"/>
            <a:t>detect and recognize faces, identify object</a:t>
          </a:r>
          <a:endParaRPr lang="it-IT" dirty="0"/>
        </a:p>
      </dgm:t>
    </dgm:pt>
    <dgm:pt modelId="{EB0EC0CC-ED45-48F8-A38B-12587EFD8CEF}" type="parTrans" cxnId="{1B30600D-EFFC-46DA-9598-C2F8AD057138}">
      <dgm:prSet/>
      <dgm:spPr/>
      <dgm:t>
        <a:bodyPr/>
        <a:lstStyle/>
        <a:p>
          <a:endParaRPr lang="it-IT"/>
        </a:p>
      </dgm:t>
    </dgm:pt>
    <dgm:pt modelId="{B1B933CC-CDA1-4BFC-8645-DE1ACB61DD1E}" type="sibTrans" cxnId="{1B30600D-EFFC-46DA-9598-C2F8AD057138}">
      <dgm:prSet/>
      <dgm:spPr/>
      <dgm:t>
        <a:bodyPr/>
        <a:lstStyle/>
        <a:p>
          <a:endParaRPr lang="it-IT"/>
        </a:p>
      </dgm:t>
    </dgm:pt>
    <dgm:pt modelId="{275E0652-FBB4-4FB5-B5B3-EED520A72728}">
      <dgm:prSet phldrT="[Testo]"/>
      <dgm:spPr/>
      <dgm:t>
        <a:bodyPr/>
        <a:lstStyle/>
        <a:p>
          <a:r>
            <a:rPr lang="en-US" dirty="0"/>
            <a:t>classify human actions in videos</a:t>
          </a:r>
          <a:endParaRPr lang="it-IT" dirty="0"/>
        </a:p>
      </dgm:t>
    </dgm:pt>
    <dgm:pt modelId="{D1A2108C-39D1-40BB-9F0E-E711503E5324}" type="parTrans" cxnId="{2338637A-0D0E-4110-9518-EFB55D21539B}">
      <dgm:prSet/>
      <dgm:spPr/>
      <dgm:t>
        <a:bodyPr/>
        <a:lstStyle/>
        <a:p>
          <a:endParaRPr lang="it-IT"/>
        </a:p>
      </dgm:t>
    </dgm:pt>
    <dgm:pt modelId="{F4EBF483-0412-41E5-98B4-E905CF4BE1DA}" type="sibTrans" cxnId="{2338637A-0D0E-4110-9518-EFB55D21539B}">
      <dgm:prSet/>
      <dgm:spPr/>
      <dgm:t>
        <a:bodyPr/>
        <a:lstStyle/>
        <a:p>
          <a:endParaRPr lang="it-IT"/>
        </a:p>
      </dgm:t>
    </dgm:pt>
    <dgm:pt modelId="{7DE296FE-D410-4FBC-98A9-3E4CEC674338}">
      <dgm:prSet phldrT="[Testo]"/>
      <dgm:spPr/>
      <dgm:t>
        <a:bodyPr/>
        <a:lstStyle/>
        <a:p>
          <a:r>
            <a:rPr lang="en-US" dirty="0"/>
            <a:t>track camera movements, track moving objects</a:t>
          </a:r>
          <a:endParaRPr lang="it-IT" dirty="0"/>
        </a:p>
      </dgm:t>
    </dgm:pt>
    <dgm:pt modelId="{AEA1E7DE-58C2-4DCD-A4BD-D96946BD475B}" type="parTrans" cxnId="{DE5970F1-9FA2-479E-BEBB-4BA87A427E20}">
      <dgm:prSet/>
      <dgm:spPr/>
      <dgm:t>
        <a:bodyPr/>
        <a:lstStyle/>
        <a:p>
          <a:endParaRPr lang="it-IT"/>
        </a:p>
      </dgm:t>
    </dgm:pt>
    <dgm:pt modelId="{93BC8F58-BAEA-4BE8-914D-691A171A2102}" type="sibTrans" cxnId="{DE5970F1-9FA2-479E-BEBB-4BA87A427E20}">
      <dgm:prSet/>
      <dgm:spPr/>
      <dgm:t>
        <a:bodyPr/>
        <a:lstStyle/>
        <a:p>
          <a:endParaRPr lang="it-IT"/>
        </a:p>
      </dgm:t>
    </dgm:pt>
    <dgm:pt modelId="{577FC253-1D96-48AA-9776-052DB6A4BBE8}">
      <dgm:prSet phldrT="[Testo]"/>
      <dgm:spPr/>
      <dgm:t>
        <a:bodyPr/>
        <a:lstStyle/>
        <a:p>
          <a:r>
            <a:rPr lang="en-US" dirty="0"/>
            <a:t>extract 3D models of objects, produce 3D point clouds from stereo cameras</a:t>
          </a:r>
          <a:endParaRPr lang="it-IT" dirty="0"/>
        </a:p>
      </dgm:t>
    </dgm:pt>
    <dgm:pt modelId="{AB1212F0-F97C-4FB6-84E9-D854E5E3D860}" type="parTrans" cxnId="{FEFE1037-6A39-42C5-B34E-24DBF533521C}">
      <dgm:prSet/>
      <dgm:spPr/>
      <dgm:t>
        <a:bodyPr/>
        <a:lstStyle/>
        <a:p>
          <a:endParaRPr lang="it-IT"/>
        </a:p>
      </dgm:t>
    </dgm:pt>
    <dgm:pt modelId="{BEB632F7-6CD7-486E-BF27-361B5CA7D44F}" type="sibTrans" cxnId="{FEFE1037-6A39-42C5-B34E-24DBF533521C}">
      <dgm:prSet/>
      <dgm:spPr/>
      <dgm:t>
        <a:bodyPr/>
        <a:lstStyle/>
        <a:p>
          <a:endParaRPr lang="it-IT"/>
        </a:p>
      </dgm:t>
    </dgm:pt>
    <dgm:pt modelId="{CC5F0CB2-5AE9-4CB2-8769-B0882767A05E}" type="pres">
      <dgm:prSet presAssocID="{ADC727C4-C9F2-414C-AD9D-0DC7C8D8BD27}" presName="Name0" presStyleCnt="0">
        <dgm:presLayoutVars>
          <dgm:dir/>
          <dgm:resizeHandles val="exact"/>
        </dgm:presLayoutVars>
      </dgm:prSet>
      <dgm:spPr/>
    </dgm:pt>
    <dgm:pt modelId="{0E079AEB-B5C9-46A0-AAA9-081F85D3DB71}" type="pres">
      <dgm:prSet presAssocID="{ADC727C4-C9F2-414C-AD9D-0DC7C8D8BD27}" presName="fgShape" presStyleLbl="fgShp" presStyleIdx="0" presStyleCnt="1"/>
      <dgm:spPr/>
    </dgm:pt>
    <dgm:pt modelId="{E1CD6EEE-D691-4DA3-AF74-4B92DE142006}" type="pres">
      <dgm:prSet presAssocID="{ADC727C4-C9F2-414C-AD9D-0DC7C8D8BD27}" presName="linComp" presStyleCnt="0"/>
      <dgm:spPr/>
    </dgm:pt>
    <dgm:pt modelId="{24C29B8C-5606-407D-8800-D740AFFBD710}" type="pres">
      <dgm:prSet presAssocID="{6F92853E-ECB3-4F50-849A-37E474BB0819}" presName="compNode" presStyleCnt="0"/>
      <dgm:spPr/>
    </dgm:pt>
    <dgm:pt modelId="{64CE2B1A-A750-446F-AEF2-8046E81182D3}" type="pres">
      <dgm:prSet presAssocID="{6F92853E-ECB3-4F50-849A-37E474BB0819}" presName="bkgdShape" presStyleLbl="node1" presStyleIdx="0" presStyleCnt="4"/>
      <dgm:spPr/>
    </dgm:pt>
    <dgm:pt modelId="{A66B9347-DE5B-42CD-9937-1C4DC8CDBA93}" type="pres">
      <dgm:prSet presAssocID="{6F92853E-ECB3-4F50-849A-37E474BB0819}" presName="nodeTx" presStyleLbl="node1" presStyleIdx="0" presStyleCnt="4">
        <dgm:presLayoutVars>
          <dgm:bulletEnabled val="1"/>
        </dgm:presLayoutVars>
      </dgm:prSet>
      <dgm:spPr/>
    </dgm:pt>
    <dgm:pt modelId="{59038D23-8D6B-44BF-A15F-7A1577B92377}" type="pres">
      <dgm:prSet presAssocID="{6F92853E-ECB3-4F50-849A-37E474BB0819}" presName="invisiNode" presStyleLbl="node1" presStyleIdx="0" presStyleCnt="4"/>
      <dgm:spPr/>
    </dgm:pt>
    <dgm:pt modelId="{C4CA7D40-C795-487F-9702-8BC0934C1629}" type="pres">
      <dgm:prSet presAssocID="{6F92853E-ECB3-4F50-849A-37E474BB0819}" presName="imagNode" presStyleLbl="fgImgPlace1" presStyleIdx="0" presStyleCnt="4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31" b="-34969"/>
          </a:stretch>
        </a:blipFill>
      </dgm:spPr>
    </dgm:pt>
    <dgm:pt modelId="{DA9A6047-77E6-40FD-A1BB-1CCF2AA8372C}" type="pres">
      <dgm:prSet presAssocID="{B1B933CC-CDA1-4BFC-8645-DE1ACB61DD1E}" presName="sibTrans" presStyleLbl="sibTrans2D1" presStyleIdx="0" presStyleCnt="0"/>
      <dgm:spPr/>
    </dgm:pt>
    <dgm:pt modelId="{EF49BC68-6875-4C03-8F84-C6198DF9A2E8}" type="pres">
      <dgm:prSet presAssocID="{275E0652-FBB4-4FB5-B5B3-EED520A72728}" presName="compNode" presStyleCnt="0"/>
      <dgm:spPr/>
    </dgm:pt>
    <dgm:pt modelId="{C26223B7-1D01-4B44-A673-C25BA78A0CB5}" type="pres">
      <dgm:prSet presAssocID="{275E0652-FBB4-4FB5-B5B3-EED520A72728}" presName="bkgdShape" presStyleLbl="node1" presStyleIdx="1" presStyleCnt="4"/>
      <dgm:spPr/>
    </dgm:pt>
    <dgm:pt modelId="{973E808C-5D19-450A-BF65-17ABC25E9317}" type="pres">
      <dgm:prSet presAssocID="{275E0652-FBB4-4FB5-B5B3-EED520A72728}" presName="nodeTx" presStyleLbl="node1" presStyleIdx="1" presStyleCnt="4">
        <dgm:presLayoutVars>
          <dgm:bulletEnabled val="1"/>
        </dgm:presLayoutVars>
      </dgm:prSet>
      <dgm:spPr/>
    </dgm:pt>
    <dgm:pt modelId="{23F8EE79-41E1-43A8-BC17-C461B2925A78}" type="pres">
      <dgm:prSet presAssocID="{275E0652-FBB4-4FB5-B5B3-EED520A72728}" presName="invisiNode" presStyleLbl="node1" presStyleIdx="1" presStyleCnt="4"/>
      <dgm:spPr/>
    </dgm:pt>
    <dgm:pt modelId="{F72B2B54-92F4-4179-B006-CF90C409B75C}" type="pres">
      <dgm:prSet presAssocID="{275E0652-FBB4-4FB5-B5B3-EED520A72728}" presName="imagNode" presStyleLbl="fgImgPlace1" presStyleIdx="1" presStyleCnt="4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1996" b="-1996"/>
          </a:stretch>
        </a:blipFill>
      </dgm:spPr>
    </dgm:pt>
    <dgm:pt modelId="{F9B180FE-D0B3-4BB9-A249-CA6244FB629D}" type="pres">
      <dgm:prSet presAssocID="{F4EBF483-0412-41E5-98B4-E905CF4BE1DA}" presName="sibTrans" presStyleLbl="sibTrans2D1" presStyleIdx="0" presStyleCnt="0"/>
      <dgm:spPr/>
    </dgm:pt>
    <dgm:pt modelId="{494A7EA8-55F3-4BD1-9632-28473EC2BF21}" type="pres">
      <dgm:prSet presAssocID="{7DE296FE-D410-4FBC-98A9-3E4CEC674338}" presName="compNode" presStyleCnt="0"/>
      <dgm:spPr/>
    </dgm:pt>
    <dgm:pt modelId="{F0B2C2B9-1FA3-4A97-8D95-0F95374BCFC7}" type="pres">
      <dgm:prSet presAssocID="{7DE296FE-D410-4FBC-98A9-3E4CEC674338}" presName="bkgdShape" presStyleLbl="node1" presStyleIdx="2" presStyleCnt="4"/>
      <dgm:spPr/>
    </dgm:pt>
    <dgm:pt modelId="{3F0B8292-D1A3-4332-ACB9-2DAA6AD4D4B4}" type="pres">
      <dgm:prSet presAssocID="{7DE296FE-D410-4FBC-98A9-3E4CEC674338}" presName="nodeTx" presStyleLbl="node1" presStyleIdx="2" presStyleCnt="4">
        <dgm:presLayoutVars>
          <dgm:bulletEnabled val="1"/>
        </dgm:presLayoutVars>
      </dgm:prSet>
      <dgm:spPr/>
    </dgm:pt>
    <dgm:pt modelId="{8CD3ED32-A5D8-4471-BCEB-03F88C1E18E8}" type="pres">
      <dgm:prSet presAssocID="{7DE296FE-D410-4FBC-98A9-3E4CEC674338}" presName="invisiNode" presStyleLbl="node1" presStyleIdx="2" presStyleCnt="4"/>
      <dgm:spPr/>
    </dgm:pt>
    <dgm:pt modelId="{114A7BF6-E403-40A7-B96D-3A92F91BEBD9}" type="pres">
      <dgm:prSet presAssocID="{7DE296FE-D410-4FBC-98A9-3E4CEC674338}" presName="imagNode" presStyleLbl="fgImgPlace1" presStyleIdx="2" presStyleCnt="4"/>
      <dgm:spPr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961" r="-34961"/>
          </a:stretch>
        </a:blipFill>
      </dgm:spPr>
    </dgm:pt>
    <dgm:pt modelId="{92A43778-2F57-4864-BF3E-DA48AE237A6A}" type="pres">
      <dgm:prSet presAssocID="{93BC8F58-BAEA-4BE8-914D-691A171A2102}" presName="sibTrans" presStyleLbl="sibTrans2D1" presStyleIdx="0" presStyleCnt="0"/>
      <dgm:spPr/>
    </dgm:pt>
    <dgm:pt modelId="{DC27CE28-7C36-444C-B05A-4D98DF18B85F}" type="pres">
      <dgm:prSet presAssocID="{577FC253-1D96-48AA-9776-052DB6A4BBE8}" presName="compNode" presStyleCnt="0"/>
      <dgm:spPr/>
    </dgm:pt>
    <dgm:pt modelId="{7E54B3C5-F74E-4D30-8DCC-3CF8BB3B7C72}" type="pres">
      <dgm:prSet presAssocID="{577FC253-1D96-48AA-9776-052DB6A4BBE8}" presName="bkgdShape" presStyleLbl="node1" presStyleIdx="3" presStyleCnt="4"/>
      <dgm:spPr/>
    </dgm:pt>
    <dgm:pt modelId="{CC077EA7-882D-481D-B1C5-D08F91E35F59}" type="pres">
      <dgm:prSet presAssocID="{577FC253-1D96-48AA-9776-052DB6A4BBE8}" presName="nodeTx" presStyleLbl="node1" presStyleIdx="3" presStyleCnt="4">
        <dgm:presLayoutVars>
          <dgm:bulletEnabled val="1"/>
        </dgm:presLayoutVars>
      </dgm:prSet>
      <dgm:spPr/>
    </dgm:pt>
    <dgm:pt modelId="{C5F72366-FA2E-4BB8-8C9E-B1C96C32458F}" type="pres">
      <dgm:prSet presAssocID="{577FC253-1D96-48AA-9776-052DB6A4BBE8}" presName="invisiNode" presStyleLbl="node1" presStyleIdx="3" presStyleCnt="4"/>
      <dgm:spPr/>
    </dgm:pt>
    <dgm:pt modelId="{68FD74D8-C8BC-4CC7-9C1B-FE729E008430}" type="pres">
      <dgm:prSet presAssocID="{577FC253-1D96-48AA-9776-052DB6A4BBE8}" presName="imagNode" presStyleLbl="fgImgPlace1" presStyleIdx="3" presStyleCnt="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</dgm:ptLst>
  <dgm:cxnLst>
    <dgm:cxn modelId="{F70C8E01-CE5E-4132-9048-B767BB4C673E}" type="presOf" srcId="{577FC253-1D96-48AA-9776-052DB6A4BBE8}" destId="{7E54B3C5-F74E-4D30-8DCC-3CF8BB3B7C72}" srcOrd="0" destOrd="0" presId="urn:microsoft.com/office/officeart/2005/8/layout/hList7"/>
    <dgm:cxn modelId="{1B30600D-EFFC-46DA-9598-C2F8AD057138}" srcId="{ADC727C4-C9F2-414C-AD9D-0DC7C8D8BD27}" destId="{6F92853E-ECB3-4F50-849A-37E474BB0819}" srcOrd="0" destOrd="0" parTransId="{EB0EC0CC-ED45-48F8-A38B-12587EFD8CEF}" sibTransId="{B1B933CC-CDA1-4BFC-8645-DE1ACB61DD1E}"/>
    <dgm:cxn modelId="{492CF312-9AD5-4538-8B61-0DC3BA316EA2}" type="presOf" srcId="{6F92853E-ECB3-4F50-849A-37E474BB0819}" destId="{A66B9347-DE5B-42CD-9937-1C4DC8CDBA93}" srcOrd="1" destOrd="0" presId="urn:microsoft.com/office/officeart/2005/8/layout/hList7"/>
    <dgm:cxn modelId="{DEE42B17-66FB-41A3-9232-49F7AC543228}" type="presOf" srcId="{93BC8F58-BAEA-4BE8-914D-691A171A2102}" destId="{92A43778-2F57-4864-BF3E-DA48AE237A6A}" srcOrd="0" destOrd="0" presId="urn:microsoft.com/office/officeart/2005/8/layout/hList7"/>
    <dgm:cxn modelId="{FEFE1037-6A39-42C5-B34E-24DBF533521C}" srcId="{ADC727C4-C9F2-414C-AD9D-0DC7C8D8BD27}" destId="{577FC253-1D96-48AA-9776-052DB6A4BBE8}" srcOrd="3" destOrd="0" parTransId="{AB1212F0-F97C-4FB6-84E9-D854E5E3D860}" sibTransId="{BEB632F7-6CD7-486E-BF27-361B5CA7D44F}"/>
    <dgm:cxn modelId="{871EB96A-9B48-462D-BEB4-774C9B8C1BF9}" type="presOf" srcId="{275E0652-FBB4-4FB5-B5B3-EED520A72728}" destId="{C26223B7-1D01-4B44-A673-C25BA78A0CB5}" srcOrd="0" destOrd="0" presId="urn:microsoft.com/office/officeart/2005/8/layout/hList7"/>
    <dgm:cxn modelId="{0A80FA75-38EF-44F6-AB8A-1D51484E5D7D}" type="presOf" srcId="{F4EBF483-0412-41E5-98B4-E905CF4BE1DA}" destId="{F9B180FE-D0B3-4BB9-A249-CA6244FB629D}" srcOrd="0" destOrd="0" presId="urn:microsoft.com/office/officeart/2005/8/layout/hList7"/>
    <dgm:cxn modelId="{2338637A-0D0E-4110-9518-EFB55D21539B}" srcId="{ADC727C4-C9F2-414C-AD9D-0DC7C8D8BD27}" destId="{275E0652-FBB4-4FB5-B5B3-EED520A72728}" srcOrd="1" destOrd="0" parTransId="{D1A2108C-39D1-40BB-9F0E-E711503E5324}" sibTransId="{F4EBF483-0412-41E5-98B4-E905CF4BE1DA}"/>
    <dgm:cxn modelId="{942BF48E-253F-4CA0-B134-3060288C7487}" type="presOf" srcId="{B1B933CC-CDA1-4BFC-8645-DE1ACB61DD1E}" destId="{DA9A6047-77E6-40FD-A1BB-1CCF2AA8372C}" srcOrd="0" destOrd="0" presId="urn:microsoft.com/office/officeart/2005/8/layout/hList7"/>
    <dgm:cxn modelId="{AF120DB4-4CFA-476F-B6B7-CDA298645DE4}" type="presOf" srcId="{275E0652-FBB4-4FB5-B5B3-EED520A72728}" destId="{973E808C-5D19-450A-BF65-17ABC25E9317}" srcOrd="1" destOrd="0" presId="urn:microsoft.com/office/officeart/2005/8/layout/hList7"/>
    <dgm:cxn modelId="{CDB660B6-07AB-42FA-990C-DDD8162C4191}" type="presOf" srcId="{7DE296FE-D410-4FBC-98A9-3E4CEC674338}" destId="{F0B2C2B9-1FA3-4A97-8D95-0F95374BCFC7}" srcOrd="0" destOrd="0" presId="urn:microsoft.com/office/officeart/2005/8/layout/hList7"/>
    <dgm:cxn modelId="{A52BFAE8-F6FB-41F1-BF0E-F612777FAB98}" type="presOf" srcId="{ADC727C4-C9F2-414C-AD9D-0DC7C8D8BD27}" destId="{CC5F0CB2-5AE9-4CB2-8769-B0882767A05E}" srcOrd="0" destOrd="0" presId="urn:microsoft.com/office/officeart/2005/8/layout/hList7"/>
    <dgm:cxn modelId="{DE5970F1-9FA2-479E-BEBB-4BA87A427E20}" srcId="{ADC727C4-C9F2-414C-AD9D-0DC7C8D8BD27}" destId="{7DE296FE-D410-4FBC-98A9-3E4CEC674338}" srcOrd="2" destOrd="0" parTransId="{AEA1E7DE-58C2-4DCD-A4BD-D96946BD475B}" sibTransId="{93BC8F58-BAEA-4BE8-914D-691A171A2102}"/>
    <dgm:cxn modelId="{1A3886F9-D293-438B-9125-19B2DA43F986}" type="presOf" srcId="{7DE296FE-D410-4FBC-98A9-3E4CEC674338}" destId="{3F0B8292-D1A3-4332-ACB9-2DAA6AD4D4B4}" srcOrd="1" destOrd="0" presId="urn:microsoft.com/office/officeart/2005/8/layout/hList7"/>
    <dgm:cxn modelId="{C0B9A0FE-6C66-4278-89C9-B465AE76C9A4}" type="presOf" srcId="{577FC253-1D96-48AA-9776-052DB6A4BBE8}" destId="{CC077EA7-882D-481D-B1C5-D08F91E35F59}" srcOrd="1" destOrd="0" presId="urn:microsoft.com/office/officeart/2005/8/layout/hList7"/>
    <dgm:cxn modelId="{51E4ABFF-C928-4F64-9645-B2740CD217AF}" type="presOf" srcId="{6F92853E-ECB3-4F50-849A-37E474BB0819}" destId="{64CE2B1A-A750-446F-AEF2-8046E81182D3}" srcOrd="0" destOrd="0" presId="urn:microsoft.com/office/officeart/2005/8/layout/hList7"/>
    <dgm:cxn modelId="{517A0CD3-BCF8-4EA6-98F2-1537C18695DB}" type="presParOf" srcId="{CC5F0CB2-5AE9-4CB2-8769-B0882767A05E}" destId="{0E079AEB-B5C9-46A0-AAA9-081F85D3DB71}" srcOrd="0" destOrd="0" presId="urn:microsoft.com/office/officeart/2005/8/layout/hList7"/>
    <dgm:cxn modelId="{82319D42-19DF-4F7F-B45A-7CD600FEAF44}" type="presParOf" srcId="{CC5F0CB2-5AE9-4CB2-8769-B0882767A05E}" destId="{E1CD6EEE-D691-4DA3-AF74-4B92DE142006}" srcOrd="1" destOrd="0" presId="urn:microsoft.com/office/officeart/2005/8/layout/hList7"/>
    <dgm:cxn modelId="{E43A8E03-4ED9-4946-9BD1-55D455042BAA}" type="presParOf" srcId="{E1CD6EEE-D691-4DA3-AF74-4B92DE142006}" destId="{24C29B8C-5606-407D-8800-D740AFFBD710}" srcOrd="0" destOrd="0" presId="urn:microsoft.com/office/officeart/2005/8/layout/hList7"/>
    <dgm:cxn modelId="{FA8E724E-CD25-4F01-9F77-BE840559C0EB}" type="presParOf" srcId="{24C29B8C-5606-407D-8800-D740AFFBD710}" destId="{64CE2B1A-A750-446F-AEF2-8046E81182D3}" srcOrd="0" destOrd="0" presId="urn:microsoft.com/office/officeart/2005/8/layout/hList7"/>
    <dgm:cxn modelId="{2B4EC369-9507-4146-AECF-019BD44FCDBA}" type="presParOf" srcId="{24C29B8C-5606-407D-8800-D740AFFBD710}" destId="{A66B9347-DE5B-42CD-9937-1C4DC8CDBA93}" srcOrd="1" destOrd="0" presId="urn:microsoft.com/office/officeart/2005/8/layout/hList7"/>
    <dgm:cxn modelId="{1AD23B33-B832-41F3-A5AA-58AEA58D9E5D}" type="presParOf" srcId="{24C29B8C-5606-407D-8800-D740AFFBD710}" destId="{59038D23-8D6B-44BF-A15F-7A1577B92377}" srcOrd="2" destOrd="0" presId="urn:microsoft.com/office/officeart/2005/8/layout/hList7"/>
    <dgm:cxn modelId="{9C7A7C2B-E757-4201-9817-AED68A002E4B}" type="presParOf" srcId="{24C29B8C-5606-407D-8800-D740AFFBD710}" destId="{C4CA7D40-C795-487F-9702-8BC0934C1629}" srcOrd="3" destOrd="0" presId="urn:microsoft.com/office/officeart/2005/8/layout/hList7"/>
    <dgm:cxn modelId="{1BD3246D-0605-4653-9C9E-027FAD955CBF}" type="presParOf" srcId="{E1CD6EEE-D691-4DA3-AF74-4B92DE142006}" destId="{DA9A6047-77E6-40FD-A1BB-1CCF2AA8372C}" srcOrd="1" destOrd="0" presId="urn:microsoft.com/office/officeart/2005/8/layout/hList7"/>
    <dgm:cxn modelId="{3854090C-F0B0-4755-8F12-18D092891158}" type="presParOf" srcId="{E1CD6EEE-D691-4DA3-AF74-4B92DE142006}" destId="{EF49BC68-6875-4C03-8F84-C6198DF9A2E8}" srcOrd="2" destOrd="0" presId="urn:microsoft.com/office/officeart/2005/8/layout/hList7"/>
    <dgm:cxn modelId="{D5E23650-A894-44F6-AD88-32CE61F734FB}" type="presParOf" srcId="{EF49BC68-6875-4C03-8F84-C6198DF9A2E8}" destId="{C26223B7-1D01-4B44-A673-C25BA78A0CB5}" srcOrd="0" destOrd="0" presId="urn:microsoft.com/office/officeart/2005/8/layout/hList7"/>
    <dgm:cxn modelId="{AEEB2864-A638-425E-AE51-0505E3841926}" type="presParOf" srcId="{EF49BC68-6875-4C03-8F84-C6198DF9A2E8}" destId="{973E808C-5D19-450A-BF65-17ABC25E9317}" srcOrd="1" destOrd="0" presId="urn:microsoft.com/office/officeart/2005/8/layout/hList7"/>
    <dgm:cxn modelId="{C5A09D5C-7F83-4608-8357-75FFCB2322F6}" type="presParOf" srcId="{EF49BC68-6875-4C03-8F84-C6198DF9A2E8}" destId="{23F8EE79-41E1-43A8-BC17-C461B2925A78}" srcOrd="2" destOrd="0" presId="urn:microsoft.com/office/officeart/2005/8/layout/hList7"/>
    <dgm:cxn modelId="{FD7CF1C8-1654-4EE3-89D0-2154D82BAB73}" type="presParOf" srcId="{EF49BC68-6875-4C03-8F84-C6198DF9A2E8}" destId="{F72B2B54-92F4-4179-B006-CF90C409B75C}" srcOrd="3" destOrd="0" presId="urn:microsoft.com/office/officeart/2005/8/layout/hList7"/>
    <dgm:cxn modelId="{399053A2-077E-45B3-8256-CC3B2004D6D7}" type="presParOf" srcId="{E1CD6EEE-D691-4DA3-AF74-4B92DE142006}" destId="{F9B180FE-D0B3-4BB9-A249-CA6244FB629D}" srcOrd="3" destOrd="0" presId="urn:microsoft.com/office/officeart/2005/8/layout/hList7"/>
    <dgm:cxn modelId="{A892C790-EFC9-4482-AED0-8FBA323D57F1}" type="presParOf" srcId="{E1CD6EEE-D691-4DA3-AF74-4B92DE142006}" destId="{494A7EA8-55F3-4BD1-9632-28473EC2BF21}" srcOrd="4" destOrd="0" presId="urn:microsoft.com/office/officeart/2005/8/layout/hList7"/>
    <dgm:cxn modelId="{CB0EDD93-906B-43EA-9511-A99D4152FB4D}" type="presParOf" srcId="{494A7EA8-55F3-4BD1-9632-28473EC2BF21}" destId="{F0B2C2B9-1FA3-4A97-8D95-0F95374BCFC7}" srcOrd="0" destOrd="0" presId="urn:microsoft.com/office/officeart/2005/8/layout/hList7"/>
    <dgm:cxn modelId="{12F6177F-5919-4012-9F76-B0330EDDAEDE}" type="presParOf" srcId="{494A7EA8-55F3-4BD1-9632-28473EC2BF21}" destId="{3F0B8292-D1A3-4332-ACB9-2DAA6AD4D4B4}" srcOrd="1" destOrd="0" presId="urn:microsoft.com/office/officeart/2005/8/layout/hList7"/>
    <dgm:cxn modelId="{B37BE18B-4F72-42E4-BBC4-BD6812BC72F5}" type="presParOf" srcId="{494A7EA8-55F3-4BD1-9632-28473EC2BF21}" destId="{8CD3ED32-A5D8-4471-BCEB-03F88C1E18E8}" srcOrd="2" destOrd="0" presId="urn:microsoft.com/office/officeart/2005/8/layout/hList7"/>
    <dgm:cxn modelId="{790A4B7B-B98E-44AA-913D-9DBB23C874AC}" type="presParOf" srcId="{494A7EA8-55F3-4BD1-9632-28473EC2BF21}" destId="{114A7BF6-E403-40A7-B96D-3A92F91BEBD9}" srcOrd="3" destOrd="0" presId="urn:microsoft.com/office/officeart/2005/8/layout/hList7"/>
    <dgm:cxn modelId="{06F4F3AB-93AD-4CE9-A41B-3A2AD90DCBB3}" type="presParOf" srcId="{E1CD6EEE-D691-4DA3-AF74-4B92DE142006}" destId="{92A43778-2F57-4864-BF3E-DA48AE237A6A}" srcOrd="5" destOrd="0" presId="urn:microsoft.com/office/officeart/2005/8/layout/hList7"/>
    <dgm:cxn modelId="{9C8B936D-BCC4-4742-9AC1-E295BC5F2BB0}" type="presParOf" srcId="{E1CD6EEE-D691-4DA3-AF74-4B92DE142006}" destId="{DC27CE28-7C36-444C-B05A-4D98DF18B85F}" srcOrd="6" destOrd="0" presId="urn:microsoft.com/office/officeart/2005/8/layout/hList7"/>
    <dgm:cxn modelId="{F413732A-4B82-4999-B5C9-5571CD0A512E}" type="presParOf" srcId="{DC27CE28-7C36-444C-B05A-4D98DF18B85F}" destId="{7E54B3C5-F74E-4D30-8DCC-3CF8BB3B7C72}" srcOrd="0" destOrd="0" presId="urn:microsoft.com/office/officeart/2005/8/layout/hList7"/>
    <dgm:cxn modelId="{91424632-21D2-4E1F-99C5-2937155070FF}" type="presParOf" srcId="{DC27CE28-7C36-444C-B05A-4D98DF18B85F}" destId="{CC077EA7-882D-481D-B1C5-D08F91E35F59}" srcOrd="1" destOrd="0" presId="urn:microsoft.com/office/officeart/2005/8/layout/hList7"/>
    <dgm:cxn modelId="{1A85ED9E-01FF-4421-B423-E26AAB95CE27}" type="presParOf" srcId="{DC27CE28-7C36-444C-B05A-4D98DF18B85F}" destId="{C5F72366-FA2E-4BB8-8C9E-B1C96C32458F}" srcOrd="2" destOrd="0" presId="urn:microsoft.com/office/officeart/2005/8/layout/hList7"/>
    <dgm:cxn modelId="{3FF1D85E-5813-4400-9F40-6E2F539A90F6}" type="presParOf" srcId="{DC27CE28-7C36-444C-B05A-4D98DF18B85F}" destId="{68FD74D8-C8BC-4CC7-9C1B-FE729E008430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0311381-D120-4D81-B75D-31B1686F2C3A}" type="doc">
      <dgm:prSet loTypeId="urn:microsoft.com/office/officeart/2005/8/layout/hProcess4" loCatId="process" qsTypeId="urn:microsoft.com/office/officeart/2005/8/quickstyle/simple1" qsCatId="simple" csTypeId="urn:microsoft.com/office/officeart/2005/8/colors/accent0_3" csCatId="mainScheme" phldr="1"/>
      <dgm:spPr/>
    </dgm:pt>
    <dgm:pt modelId="{4C7923E5-FD1D-4AF2-8867-E7339E38AB9D}">
      <dgm:prSet phldrT="[Testo]"/>
      <dgm:spPr/>
      <dgm:t>
        <a:bodyPr/>
        <a:lstStyle/>
        <a:p>
          <a:r>
            <a:rPr lang="it-IT" dirty="0"/>
            <a:t>Delay due to the </a:t>
          </a:r>
          <a:r>
            <a:rPr lang="it-IT" b="0" i="1" dirty="0"/>
            <a:t>server</a:t>
          </a:r>
          <a:r>
            <a:rPr lang="it-IT" dirty="0"/>
            <a:t>: </a:t>
          </a:r>
        </a:p>
      </dgm:t>
    </dgm:pt>
    <dgm:pt modelId="{495CFF5E-B078-41F5-A394-C9E17402E8FA}" type="parTrans" cxnId="{E5667C23-D9CD-4CFF-8A77-9BF2340CEE76}">
      <dgm:prSet/>
      <dgm:spPr/>
      <dgm:t>
        <a:bodyPr/>
        <a:lstStyle/>
        <a:p>
          <a:endParaRPr lang="it-IT"/>
        </a:p>
      </dgm:t>
    </dgm:pt>
    <dgm:pt modelId="{152B42B7-43FF-4048-BD20-2A296F8E364C}" type="sibTrans" cxnId="{E5667C23-D9CD-4CFF-8A77-9BF2340CEE76}">
      <dgm:prSet/>
      <dgm:spPr/>
      <dgm:t>
        <a:bodyPr/>
        <a:lstStyle/>
        <a:p>
          <a:endParaRPr lang="it-IT"/>
        </a:p>
      </dgm:t>
    </dgm:pt>
    <dgm:pt modelId="{0F4F4A7E-964A-4AD0-AEEC-454013B374AB}">
      <dgm:prSet phldrT="[Testo]"/>
      <dgm:spPr/>
      <dgm:t>
        <a:bodyPr/>
        <a:lstStyle/>
        <a:p>
          <a:r>
            <a:rPr lang="it-IT" dirty="0"/>
            <a:t>Delay due to the </a:t>
          </a:r>
          <a:r>
            <a:rPr lang="it-IT" dirty="0" err="1"/>
            <a:t>calculations</a:t>
          </a:r>
          <a:r>
            <a:rPr lang="it-IT" dirty="0"/>
            <a:t> of the </a:t>
          </a:r>
          <a:r>
            <a:rPr lang="it-IT" i="1" dirty="0" err="1"/>
            <a:t>algorithm</a:t>
          </a:r>
          <a:r>
            <a:rPr lang="it-IT" i="1" dirty="0"/>
            <a:t>:</a:t>
          </a:r>
        </a:p>
      </dgm:t>
    </dgm:pt>
    <dgm:pt modelId="{119E14E6-213C-4F38-B78D-329C80DE564D}" type="parTrans" cxnId="{3925A89F-30EA-4122-8A0C-DFF8EA5F39C2}">
      <dgm:prSet/>
      <dgm:spPr/>
      <dgm:t>
        <a:bodyPr/>
        <a:lstStyle/>
        <a:p>
          <a:endParaRPr lang="it-IT"/>
        </a:p>
      </dgm:t>
    </dgm:pt>
    <dgm:pt modelId="{22B65FF9-A4E8-48E5-A384-957A42A9F93C}" type="sibTrans" cxnId="{3925A89F-30EA-4122-8A0C-DFF8EA5F39C2}">
      <dgm:prSet/>
      <dgm:spPr/>
      <dgm:t>
        <a:bodyPr/>
        <a:lstStyle/>
        <a:p>
          <a:endParaRPr lang="it-IT"/>
        </a:p>
      </dgm:t>
    </dgm:pt>
    <dgm:pt modelId="{76299CFE-3190-4DA3-958B-21C69CE1A0B7}">
      <dgm:prSet phldrT="[Testo]" custT="1"/>
      <dgm:spPr/>
      <dgm:t>
        <a:bodyPr/>
        <a:lstStyle/>
        <a:p>
          <a:r>
            <a:rPr lang="it-IT" sz="1800" i="1" dirty="0"/>
            <a:t>Total</a:t>
          </a:r>
          <a:r>
            <a:rPr lang="it-IT" sz="1800" dirty="0"/>
            <a:t> delay: </a:t>
          </a:r>
        </a:p>
      </dgm:t>
    </dgm:pt>
    <dgm:pt modelId="{27FEFF53-F152-422F-A6B1-2304EE52985F}" type="parTrans" cxnId="{4BF11090-1AAA-4109-9A7A-D5E9EF1B0CCB}">
      <dgm:prSet/>
      <dgm:spPr/>
      <dgm:t>
        <a:bodyPr/>
        <a:lstStyle/>
        <a:p>
          <a:endParaRPr lang="it-IT"/>
        </a:p>
      </dgm:t>
    </dgm:pt>
    <dgm:pt modelId="{FD923253-A670-4646-8E71-E8B3A72D931A}" type="sibTrans" cxnId="{4BF11090-1AAA-4109-9A7A-D5E9EF1B0CCB}">
      <dgm:prSet/>
      <dgm:spPr/>
      <dgm:t>
        <a:bodyPr/>
        <a:lstStyle/>
        <a:p>
          <a:endParaRPr lang="it-IT"/>
        </a:p>
      </dgm:t>
    </dgm:pt>
    <dgm:pt modelId="{68D95421-C82D-4F42-BF0C-429C9F25A3C7}">
      <dgm:prSet/>
      <dgm:spPr/>
      <dgm:t>
        <a:bodyPr/>
        <a:lstStyle/>
        <a:p>
          <a:r>
            <a:rPr lang="it-IT" dirty="0"/>
            <a:t>5-7 seconds, </a:t>
          </a:r>
          <a:r>
            <a:rPr lang="it-IT" dirty="0" err="1"/>
            <a:t>but</a:t>
          </a:r>
          <a:r>
            <a:rPr lang="it-IT" dirty="0"/>
            <a:t> </a:t>
          </a:r>
          <a:r>
            <a:rPr lang="it-IT" dirty="0" err="1"/>
            <a:t>it</a:t>
          </a:r>
          <a:r>
            <a:rPr lang="it-IT" dirty="0"/>
            <a:t> </a:t>
          </a:r>
          <a:r>
            <a:rPr lang="it-IT" dirty="0" err="1"/>
            <a:t>depends</a:t>
          </a:r>
          <a:r>
            <a:rPr lang="it-IT" dirty="0"/>
            <a:t> on the </a:t>
          </a:r>
          <a:r>
            <a:rPr lang="it-IT" dirty="0" err="1"/>
            <a:t>quality</a:t>
          </a:r>
          <a:r>
            <a:rPr lang="it-IT" dirty="0"/>
            <a:t> of the connection.</a:t>
          </a:r>
        </a:p>
      </dgm:t>
    </dgm:pt>
    <dgm:pt modelId="{87D7670D-6609-44B9-BF1F-5B559AE57FC9}" type="parTrans" cxnId="{E94ADCA9-9775-4612-BAA6-79CF181BD140}">
      <dgm:prSet/>
      <dgm:spPr/>
      <dgm:t>
        <a:bodyPr/>
        <a:lstStyle/>
        <a:p>
          <a:endParaRPr lang="it-IT"/>
        </a:p>
      </dgm:t>
    </dgm:pt>
    <dgm:pt modelId="{A75C91AA-4C2A-4056-8D16-5188BA926168}" type="sibTrans" cxnId="{E94ADCA9-9775-4612-BAA6-79CF181BD140}">
      <dgm:prSet/>
      <dgm:spPr/>
      <dgm:t>
        <a:bodyPr/>
        <a:lstStyle/>
        <a:p>
          <a:endParaRPr lang="it-IT"/>
        </a:p>
      </dgm:t>
    </dgm:pt>
    <dgm:pt modelId="{6A7307F6-84E6-44A7-A189-1977491ED569}">
      <dgm:prSet/>
      <dgm:spPr/>
      <dgm:t>
        <a:bodyPr/>
        <a:lstStyle/>
        <a:p>
          <a:r>
            <a:rPr lang="it-IT" dirty="0" err="1"/>
            <a:t>About</a:t>
          </a:r>
          <a:r>
            <a:rPr lang="it-IT" dirty="0"/>
            <a:t> 2 seconds, </a:t>
          </a:r>
          <a:r>
            <a:rPr lang="it-IT" dirty="0" err="1"/>
            <a:t>but</a:t>
          </a:r>
          <a:r>
            <a:rPr lang="it-IT" dirty="0"/>
            <a:t> </a:t>
          </a:r>
          <a:r>
            <a:rPr lang="it-IT" dirty="0" err="1"/>
            <a:t>it</a:t>
          </a:r>
          <a:r>
            <a:rPr lang="it-IT" dirty="0"/>
            <a:t> can </a:t>
          </a:r>
          <a:r>
            <a:rPr lang="it-IT" dirty="0" err="1"/>
            <a:t>change</a:t>
          </a:r>
          <a:r>
            <a:rPr lang="it-IT" dirty="0"/>
            <a:t> </a:t>
          </a:r>
          <a:r>
            <a:rPr lang="it-IT" dirty="0" err="1"/>
            <a:t>according</a:t>
          </a:r>
          <a:r>
            <a:rPr lang="it-IT" dirty="0"/>
            <a:t> to the processing of the images and to </a:t>
          </a:r>
          <a:r>
            <a:rPr lang="it-IT" dirty="0" err="1"/>
            <a:t>c</a:t>
          </a:r>
          <a:r>
            <a:rPr lang="it-IT" b="0" i="0" dirty="0" err="1"/>
            <a:t>alculating</a:t>
          </a:r>
          <a:r>
            <a:rPr lang="it-IT" b="0" i="0" dirty="0"/>
            <a:t> </a:t>
          </a:r>
          <a:r>
            <a:rPr lang="it-IT" b="0" i="0" dirty="0" err="1"/>
            <a:t>capacity</a:t>
          </a:r>
          <a:r>
            <a:rPr lang="it-IT" dirty="0"/>
            <a:t>.</a:t>
          </a:r>
        </a:p>
      </dgm:t>
    </dgm:pt>
    <dgm:pt modelId="{C20333E6-C8B1-48FE-824E-0E08E5514387}" type="parTrans" cxnId="{BCDFB430-B804-4CFE-8A57-7F7068BEA5DC}">
      <dgm:prSet/>
      <dgm:spPr/>
      <dgm:t>
        <a:bodyPr/>
        <a:lstStyle/>
        <a:p>
          <a:endParaRPr lang="it-IT"/>
        </a:p>
      </dgm:t>
    </dgm:pt>
    <dgm:pt modelId="{ADE945E8-5E3F-4BA2-9621-A8335958A0E1}" type="sibTrans" cxnId="{BCDFB430-B804-4CFE-8A57-7F7068BEA5DC}">
      <dgm:prSet/>
      <dgm:spPr/>
      <dgm:t>
        <a:bodyPr/>
        <a:lstStyle/>
        <a:p>
          <a:endParaRPr lang="it-IT"/>
        </a:p>
      </dgm:t>
    </dgm:pt>
    <dgm:pt modelId="{8B349D85-4B57-4898-B8AA-BE7CBF499EF6}">
      <dgm:prSet/>
      <dgm:spPr/>
      <dgm:t>
        <a:bodyPr/>
        <a:lstStyle/>
        <a:p>
          <a:r>
            <a:rPr lang="it-IT" dirty="0" err="1"/>
            <a:t>About</a:t>
          </a:r>
          <a:r>
            <a:rPr lang="it-IT" dirty="0"/>
            <a:t> 7-8 seconds.</a:t>
          </a:r>
        </a:p>
      </dgm:t>
    </dgm:pt>
    <dgm:pt modelId="{1BADBDD4-4849-4D19-A491-B0B649E5B487}" type="parTrans" cxnId="{52FB6FF3-2C4F-4D02-81A1-6E9DA0133F17}">
      <dgm:prSet/>
      <dgm:spPr/>
      <dgm:t>
        <a:bodyPr/>
        <a:lstStyle/>
        <a:p>
          <a:endParaRPr lang="it-IT"/>
        </a:p>
      </dgm:t>
    </dgm:pt>
    <dgm:pt modelId="{A99BE4BA-65C4-4C4E-806D-BEFDC0B97093}" type="sibTrans" cxnId="{52FB6FF3-2C4F-4D02-81A1-6E9DA0133F17}">
      <dgm:prSet/>
      <dgm:spPr/>
      <dgm:t>
        <a:bodyPr/>
        <a:lstStyle/>
        <a:p>
          <a:endParaRPr lang="it-IT"/>
        </a:p>
      </dgm:t>
    </dgm:pt>
    <dgm:pt modelId="{2C694BF9-A812-4BD9-9A4B-E0E633028CAE}" type="pres">
      <dgm:prSet presAssocID="{60311381-D120-4D81-B75D-31B1686F2C3A}" presName="Name0" presStyleCnt="0">
        <dgm:presLayoutVars>
          <dgm:dir/>
          <dgm:animLvl val="lvl"/>
          <dgm:resizeHandles val="exact"/>
        </dgm:presLayoutVars>
      </dgm:prSet>
      <dgm:spPr/>
    </dgm:pt>
    <dgm:pt modelId="{9F5D3B89-9F75-4FD2-A653-97E5AEF6FBAE}" type="pres">
      <dgm:prSet presAssocID="{60311381-D120-4D81-B75D-31B1686F2C3A}" presName="tSp" presStyleCnt="0"/>
      <dgm:spPr/>
    </dgm:pt>
    <dgm:pt modelId="{CC2DBC60-EA55-419B-A159-01914F881184}" type="pres">
      <dgm:prSet presAssocID="{60311381-D120-4D81-B75D-31B1686F2C3A}" presName="bSp" presStyleCnt="0"/>
      <dgm:spPr/>
    </dgm:pt>
    <dgm:pt modelId="{02526DF3-8937-4885-9BF2-6E24CC9567DE}" type="pres">
      <dgm:prSet presAssocID="{60311381-D120-4D81-B75D-31B1686F2C3A}" presName="process" presStyleCnt="0"/>
      <dgm:spPr/>
    </dgm:pt>
    <dgm:pt modelId="{588F668A-3EC9-485C-B92B-BDB0DF2FE638}" type="pres">
      <dgm:prSet presAssocID="{4C7923E5-FD1D-4AF2-8867-E7339E38AB9D}" presName="composite1" presStyleCnt="0"/>
      <dgm:spPr/>
    </dgm:pt>
    <dgm:pt modelId="{652783B4-2062-4AED-8089-9B56EE523827}" type="pres">
      <dgm:prSet presAssocID="{4C7923E5-FD1D-4AF2-8867-E7339E38AB9D}" presName="dummyNode1" presStyleLbl="node1" presStyleIdx="0" presStyleCnt="3"/>
      <dgm:spPr/>
    </dgm:pt>
    <dgm:pt modelId="{68C1ABCA-CCD0-4EC1-A7CC-E3F833866556}" type="pres">
      <dgm:prSet presAssocID="{4C7923E5-FD1D-4AF2-8867-E7339E38AB9D}" presName="childNode1" presStyleLbl="bgAcc1" presStyleIdx="0" presStyleCnt="3">
        <dgm:presLayoutVars>
          <dgm:bulletEnabled val="1"/>
        </dgm:presLayoutVars>
      </dgm:prSet>
      <dgm:spPr/>
    </dgm:pt>
    <dgm:pt modelId="{286F35BA-26C8-4518-A1EE-1420170C2960}" type="pres">
      <dgm:prSet presAssocID="{4C7923E5-FD1D-4AF2-8867-E7339E38AB9D}" presName="childNode1tx" presStyleLbl="bgAcc1" presStyleIdx="0" presStyleCnt="3">
        <dgm:presLayoutVars>
          <dgm:bulletEnabled val="1"/>
        </dgm:presLayoutVars>
      </dgm:prSet>
      <dgm:spPr/>
    </dgm:pt>
    <dgm:pt modelId="{A218E5F5-41D6-424C-BF44-ECADCEAA249B}" type="pres">
      <dgm:prSet presAssocID="{4C7923E5-FD1D-4AF2-8867-E7339E38AB9D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ADCEF6CD-D3D3-4C80-8A1A-46BED3A92337}" type="pres">
      <dgm:prSet presAssocID="{4C7923E5-FD1D-4AF2-8867-E7339E38AB9D}" presName="connSite1" presStyleCnt="0"/>
      <dgm:spPr/>
    </dgm:pt>
    <dgm:pt modelId="{353ACC48-71E7-4644-A724-D0B0E4BD35DD}" type="pres">
      <dgm:prSet presAssocID="{152B42B7-43FF-4048-BD20-2A296F8E364C}" presName="Name9" presStyleLbl="sibTrans2D1" presStyleIdx="0" presStyleCnt="2"/>
      <dgm:spPr/>
    </dgm:pt>
    <dgm:pt modelId="{6F3C2BB2-12D8-49A8-9F73-2CEF9DBEE554}" type="pres">
      <dgm:prSet presAssocID="{0F4F4A7E-964A-4AD0-AEEC-454013B374AB}" presName="composite2" presStyleCnt="0"/>
      <dgm:spPr/>
    </dgm:pt>
    <dgm:pt modelId="{8079AB1E-CF53-4CE2-AAB6-C718FC422CA0}" type="pres">
      <dgm:prSet presAssocID="{0F4F4A7E-964A-4AD0-AEEC-454013B374AB}" presName="dummyNode2" presStyleLbl="node1" presStyleIdx="0" presStyleCnt="3"/>
      <dgm:spPr/>
    </dgm:pt>
    <dgm:pt modelId="{AA681877-96BB-466B-8903-BE84BA9B1D07}" type="pres">
      <dgm:prSet presAssocID="{0F4F4A7E-964A-4AD0-AEEC-454013B374AB}" presName="childNode2" presStyleLbl="bgAcc1" presStyleIdx="1" presStyleCnt="3">
        <dgm:presLayoutVars>
          <dgm:bulletEnabled val="1"/>
        </dgm:presLayoutVars>
      </dgm:prSet>
      <dgm:spPr/>
    </dgm:pt>
    <dgm:pt modelId="{5199B368-2437-43A9-8767-8A532D677188}" type="pres">
      <dgm:prSet presAssocID="{0F4F4A7E-964A-4AD0-AEEC-454013B374AB}" presName="childNode2tx" presStyleLbl="bgAcc1" presStyleIdx="1" presStyleCnt="3">
        <dgm:presLayoutVars>
          <dgm:bulletEnabled val="1"/>
        </dgm:presLayoutVars>
      </dgm:prSet>
      <dgm:spPr/>
    </dgm:pt>
    <dgm:pt modelId="{CE38F3E4-8D4B-49A3-9157-E50C991BA0AC}" type="pres">
      <dgm:prSet presAssocID="{0F4F4A7E-964A-4AD0-AEEC-454013B374AB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1DB072D9-14D5-4501-9AEB-0E5C56D40EF0}" type="pres">
      <dgm:prSet presAssocID="{0F4F4A7E-964A-4AD0-AEEC-454013B374AB}" presName="connSite2" presStyleCnt="0"/>
      <dgm:spPr/>
    </dgm:pt>
    <dgm:pt modelId="{FF71C5DD-BA1F-4CF6-A768-A2A180F0FF88}" type="pres">
      <dgm:prSet presAssocID="{22B65FF9-A4E8-48E5-A384-957A42A9F93C}" presName="Name18" presStyleLbl="sibTrans2D1" presStyleIdx="1" presStyleCnt="2"/>
      <dgm:spPr/>
    </dgm:pt>
    <dgm:pt modelId="{6F2512B7-D9B3-486C-A5B8-776AF6F75F24}" type="pres">
      <dgm:prSet presAssocID="{76299CFE-3190-4DA3-958B-21C69CE1A0B7}" presName="composite1" presStyleCnt="0"/>
      <dgm:spPr/>
    </dgm:pt>
    <dgm:pt modelId="{792D2D9E-B283-4ACE-89D0-96A762909BEC}" type="pres">
      <dgm:prSet presAssocID="{76299CFE-3190-4DA3-958B-21C69CE1A0B7}" presName="dummyNode1" presStyleLbl="node1" presStyleIdx="1" presStyleCnt="3"/>
      <dgm:spPr/>
    </dgm:pt>
    <dgm:pt modelId="{77179DCD-C156-4187-92F3-5B06D573F9F2}" type="pres">
      <dgm:prSet presAssocID="{76299CFE-3190-4DA3-958B-21C69CE1A0B7}" presName="childNode1" presStyleLbl="bgAcc1" presStyleIdx="2" presStyleCnt="3">
        <dgm:presLayoutVars>
          <dgm:bulletEnabled val="1"/>
        </dgm:presLayoutVars>
      </dgm:prSet>
      <dgm:spPr/>
    </dgm:pt>
    <dgm:pt modelId="{42FFC87F-8C47-493F-91B7-F03271B6DF49}" type="pres">
      <dgm:prSet presAssocID="{76299CFE-3190-4DA3-958B-21C69CE1A0B7}" presName="childNode1tx" presStyleLbl="bgAcc1" presStyleIdx="2" presStyleCnt="3">
        <dgm:presLayoutVars>
          <dgm:bulletEnabled val="1"/>
        </dgm:presLayoutVars>
      </dgm:prSet>
      <dgm:spPr/>
    </dgm:pt>
    <dgm:pt modelId="{2741A271-75EE-4FB1-890A-3AA2C7F51062}" type="pres">
      <dgm:prSet presAssocID="{76299CFE-3190-4DA3-958B-21C69CE1A0B7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2D7FF6BA-EED5-454D-9616-95FE95E6E3A6}" type="pres">
      <dgm:prSet presAssocID="{76299CFE-3190-4DA3-958B-21C69CE1A0B7}" presName="connSite1" presStyleCnt="0"/>
      <dgm:spPr/>
    </dgm:pt>
  </dgm:ptLst>
  <dgm:cxnLst>
    <dgm:cxn modelId="{C1450009-9383-4033-8809-FD5829B0A298}" type="presOf" srcId="{60311381-D120-4D81-B75D-31B1686F2C3A}" destId="{2C694BF9-A812-4BD9-9A4B-E0E633028CAE}" srcOrd="0" destOrd="0" presId="urn:microsoft.com/office/officeart/2005/8/layout/hProcess4"/>
    <dgm:cxn modelId="{58E7F20E-9068-48D2-9012-6F5B7B5CAAC8}" type="presOf" srcId="{8B349D85-4B57-4898-B8AA-BE7CBF499EF6}" destId="{77179DCD-C156-4187-92F3-5B06D573F9F2}" srcOrd="0" destOrd="0" presId="urn:microsoft.com/office/officeart/2005/8/layout/hProcess4"/>
    <dgm:cxn modelId="{1CBDC522-897C-4F29-9AD0-E968B563ECE4}" type="presOf" srcId="{0F4F4A7E-964A-4AD0-AEEC-454013B374AB}" destId="{CE38F3E4-8D4B-49A3-9157-E50C991BA0AC}" srcOrd="0" destOrd="0" presId="urn:microsoft.com/office/officeart/2005/8/layout/hProcess4"/>
    <dgm:cxn modelId="{E5667C23-D9CD-4CFF-8A77-9BF2340CEE76}" srcId="{60311381-D120-4D81-B75D-31B1686F2C3A}" destId="{4C7923E5-FD1D-4AF2-8867-E7339E38AB9D}" srcOrd="0" destOrd="0" parTransId="{495CFF5E-B078-41F5-A394-C9E17402E8FA}" sibTransId="{152B42B7-43FF-4048-BD20-2A296F8E364C}"/>
    <dgm:cxn modelId="{BCDFB430-B804-4CFE-8A57-7F7068BEA5DC}" srcId="{0F4F4A7E-964A-4AD0-AEEC-454013B374AB}" destId="{6A7307F6-84E6-44A7-A189-1977491ED569}" srcOrd="0" destOrd="0" parTransId="{C20333E6-C8B1-48FE-824E-0E08E5514387}" sibTransId="{ADE945E8-5E3F-4BA2-9621-A8335958A0E1}"/>
    <dgm:cxn modelId="{7B2BF975-9C07-479C-B8A6-ED2AC7AEDFF9}" type="presOf" srcId="{4C7923E5-FD1D-4AF2-8867-E7339E38AB9D}" destId="{A218E5F5-41D6-424C-BF44-ECADCEAA249B}" srcOrd="0" destOrd="0" presId="urn:microsoft.com/office/officeart/2005/8/layout/hProcess4"/>
    <dgm:cxn modelId="{723A647A-CA2F-4D6D-9BAE-574C9845F3D5}" type="presOf" srcId="{8B349D85-4B57-4898-B8AA-BE7CBF499EF6}" destId="{42FFC87F-8C47-493F-91B7-F03271B6DF49}" srcOrd="1" destOrd="0" presId="urn:microsoft.com/office/officeart/2005/8/layout/hProcess4"/>
    <dgm:cxn modelId="{4BF11090-1AAA-4109-9A7A-D5E9EF1B0CCB}" srcId="{60311381-D120-4D81-B75D-31B1686F2C3A}" destId="{76299CFE-3190-4DA3-958B-21C69CE1A0B7}" srcOrd="2" destOrd="0" parTransId="{27FEFF53-F152-422F-A6B1-2304EE52985F}" sibTransId="{FD923253-A670-4646-8E71-E8B3A72D931A}"/>
    <dgm:cxn modelId="{31B74099-9FB3-42F7-BE8D-3E06713D457B}" type="presOf" srcId="{76299CFE-3190-4DA3-958B-21C69CE1A0B7}" destId="{2741A271-75EE-4FB1-890A-3AA2C7F51062}" srcOrd="0" destOrd="0" presId="urn:microsoft.com/office/officeart/2005/8/layout/hProcess4"/>
    <dgm:cxn modelId="{8D449299-A12B-4FA8-A17A-D9500A6E1D9B}" type="presOf" srcId="{6A7307F6-84E6-44A7-A189-1977491ED569}" destId="{5199B368-2437-43A9-8767-8A532D677188}" srcOrd="1" destOrd="0" presId="urn:microsoft.com/office/officeart/2005/8/layout/hProcess4"/>
    <dgm:cxn modelId="{3925A89F-30EA-4122-8A0C-DFF8EA5F39C2}" srcId="{60311381-D120-4D81-B75D-31B1686F2C3A}" destId="{0F4F4A7E-964A-4AD0-AEEC-454013B374AB}" srcOrd="1" destOrd="0" parTransId="{119E14E6-213C-4F38-B78D-329C80DE564D}" sibTransId="{22B65FF9-A4E8-48E5-A384-957A42A9F93C}"/>
    <dgm:cxn modelId="{7077B09F-097E-4F1F-AC00-7E3C2C984428}" type="presOf" srcId="{22B65FF9-A4E8-48E5-A384-957A42A9F93C}" destId="{FF71C5DD-BA1F-4CF6-A768-A2A180F0FF88}" srcOrd="0" destOrd="0" presId="urn:microsoft.com/office/officeart/2005/8/layout/hProcess4"/>
    <dgm:cxn modelId="{E94ADCA9-9775-4612-BAA6-79CF181BD140}" srcId="{4C7923E5-FD1D-4AF2-8867-E7339E38AB9D}" destId="{68D95421-C82D-4F42-BF0C-429C9F25A3C7}" srcOrd="0" destOrd="0" parTransId="{87D7670D-6609-44B9-BF1F-5B559AE57FC9}" sibTransId="{A75C91AA-4C2A-4056-8D16-5188BA926168}"/>
    <dgm:cxn modelId="{1E3BCEAB-A2DA-4A85-8DB7-E45C9B9A4CBE}" type="presOf" srcId="{68D95421-C82D-4F42-BF0C-429C9F25A3C7}" destId="{286F35BA-26C8-4518-A1EE-1420170C2960}" srcOrd="1" destOrd="0" presId="urn:microsoft.com/office/officeart/2005/8/layout/hProcess4"/>
    <dgm:cxn modelId="{24C156B5-7D0A-47FB-9178-9CFACE5E7CE8}" type="presOf" srcId="{152B42B7-43FF-4048-BD20-2A296F8E364C}" destId="{353ACC48-71E7-4644-A724-D0B0E4BD35DD}" srcOrd="0" destOrd="0" presId="urn:microsoft.com/office/officeart/2005/8/layout/hProcess4"/>
    <dgm:cxn modelId="{B2E6ECBF-1EEF-4F2E-B8C2-6BF14D5380A2}" type="presOf" srcId="{6A7307F6-84E6-44A7-A189-1977491ED569}" destId="{AA681877-96BB-466B-8903-BE84BA9B1D07}" srcOrd="0" destOrd="0" presId="urn:microsoft.com/office/officeart/2005/8/layout/hProcess4"/>
    <dgm:cxn modelId="{218D6CD9-84FF-4DBB-892A-E079CE6216F0}" type="presOf" srcId="{68D95421-C82D-4F42-BF0C-429C9F25A3C7}" destId="{68C1ABCA-CCD0-4EC1-A7CC-E3F833866556}" srcOrd="0" destOrd="0" presId="urn:microsoft.com/office/officeart/2005/8/layout/hProcess4"/>
    <dgm:cxn modelId="{52FB6FF3-2C4F-4D02-81A1-6E9DA0133F17}" srcId="{76299CFE-3190-4DA3-958B-21C69CE1A0B7}" destId="{8B349D85-4B57-4898-B8AA-BE7CBF499EF6}" srcOrd="0" destOrd="0" parTransId="{1BADBDD4-4849-4D19-A491-B0B649E5B487}" sibTransId="{A99BE4BA-65C4-4C4E-806D-BEFDC0B97093}"/>
    <dgm:cxn modelId="{53038428-0816-435C-BEE2-43E103E3A3AA}" type="presParOf" srcId="{2C694BF9-A812-4BD9-9A4B-E0E633028CAE}" destId="{9F5D3B89-9F75-4FD2-A653-97E5AEF6FBAE}" srcOrd="0" destOrd="0" presId="urn:microsoft.com/office/officeart/2005/8/layout/hProcess4"/>
    <dgm:cxn modelId="{3FDC3078-7B64-4E7E-A704-38BCE258465B}" type="presParOf" srcId="{2C694BF9-A812-4BD9-9A4B-E0E633028CAE}" destId="{CC2DBC60-EA55-419B-A159-01914F881184}" srcOrd="1" destOrd="0" presId="urn:microsoft.com/office/officeart/2005/8/layout/hProcess4"/>
    <dgm:cxn modelId="{66D937A9-DB2A-41A8-B55B-5682F272ECF8}" type="presParOf" srcId="{2C694BF9-A812-4BD9-9A4B-E0E633028CAE}" destId="{02526DF3-8937-4885-9BF2-6E24CC9567DE}" srcOrd="2" destOrd="0" presId="urn:microsoft.com/office/officeart/2005/8/layout/hProcess4"/>
    <dgm:cxn modelId="{37CEF01B-0390-479B-8551-AAEEC37F5689}" type="presParOf" srcId="{02526DF3-8937-4885-9BF2-6E24CC9567DE}" destId="{588F668A-3EC9-485C-B92B-BDB0DF2FE638}" srcOrd="0" destOrd="0" presId="urn:microsoft.com/office/officeart/2005/8/layout/hProcess4"/>
    <dgm:cxn modelId="{BA43D4BF-D549-4071-B349-46E511B80F92}" type="presParOf" srcId="{588F668A-3EC9-485C-B92B-BDB0DF2FE638}" destId="{652783B4-2062-4AED-8089-9B56EE523827}" srcOrd="0" destOrd="0" presId="urn:microsoft.com/office/officeart/2005/8/layout/hProcess4"/>
    <dgm:cxn modelId="{5554F922-A7A0-467E-910F-B3F1A67728AD}" type="presParOf" srcId="{588F668A-3EC9-485C-B92B-BDB0DF2FE638}" destId="{68C1ABCA-CCD0-4EC1-A7CC-E3F833866556}" srcOrd="1" destOrd="0" presId="urn:microsoft.com/office/officeart/2005/8/layout/hProcess4"/>
    <dgm:cxn modelId="{5793E1C8-7669-4238-A3D8-4EE579CAF087}" type="presParOf" srcId="{588F668A-3EC9-485C-B92B-BDB0DF2FE638}" destId="{286F35BA-26C8-4518-A1EE-1420170C2960}" srcOrd="2" destOrd="0" presId="urn:microsoft.com/office/officeart/2005/8/layout/hProcess4"/>
    <dgm:cxn modelId="{EB56E16F-A35C-401D-B0CD-312980281695}" type="presParOf" srcId="{588F668A-3EC9-485C-B92B-BDB0DF2FE638}" destId="{A218E5F5-41D6-424C-BF44-ECADCEAA249B}" srcOrd="3" destOrd="0" presId="urn:microsoft.com/office/officeart/2005/8/layout/hProcess4"/>
    <dgm:cxn modelId="{861B42E5-AB45-40DF-82FD-3E9F79A7AD7E}" type="presParOf" srcId="{588F668A-3EC9-485C-B92B-BDB0DF2FE638}" destId="{ADCEF6CD-D3D3-4C80-8A1A-46BED3A92337}" srcOrd="4" destOrd="0" presId="urn:microsoft.com/office/officeart/2005/8/layout/hProcess4"/>
    <dgm:cxn modelId="{09293C0D-74D7-411A-B0BB-76B758F940EA}" type="presParOf" srcId="{02526DF3-8937-4885-9BF2-6E24CC9567DE}" destId="{353ACC48-71E7-4644-A724-D0B0E4BD35DD}" srcOrd="1" destOrd="0" presId="urn:microsoft.com/office/officeart/2005/8/layout/hProcess4"/>
    <dgm:cxn modelId="{A3D3B0C7-71B4-4F5F-8A66-5C88A1915325}" type="presParOf" srcId="{02526DF3-8937-4885-9BF2-6E24CC9567DE}" destId="{6F3C2BB2-12D8-49A8-9F73-2CEF9DBEE554}" srcOrd="2" destOrd="0" presId="urn:microsoft.com/office/officeart/2005/8/layout/hProcess4"/>
    <dgm:cxn modelId="{CC37E0B8-9A34-40B6-8C37-2D370237FFAC}" type="presParOf" srcId="{6F3C2BB2-12D8-49A8-9F73-2CEF9DBEE554}" destId="{8079AB1E-CF53-4CE2-AAB6-C718FC422CA0}" srcOrd="0" destOrd="0" presId="urn:microsoft.com/office/officeart/2005/8/layout/hProcess4"/>
    <dgm:cxn modelId="{83F43B71-42CF-4D73-8D96-6BF2C65DDC4F}" type="presParOf" srcId="{6F3C2BB2-12D8-49A8-9F73-2CEF9DBEE554}" destId="{AA681877-96BB-466B-8903-BE84BA9B1D07}" srcOrd="1" destOrd="0" presId="urn:microsoft.com/office/officeart/2005/8/layout/hProcess4"/>
    <dgm:cxn modelId="{112F36D9-B03B-4C3C-9F43-D9E27A676BC0}" type="presParOf" srcId="{6F3C2BB2-12D8-49A8-9F73-2CEF9DBEE554}" destId="{5199B368-2437-43A9-8767-8A532D677188}" srcOrd="2" destOrd="0" presId="urn:microsoft.com/office/officeart/2005/8/layout/hProcess4"/>
    <dgm:cxn modelId="{5A402C8D-3AA0-4FE8-A513-178349D49B48}" type="presParOf" srcId="{6F3C2BB2-12D8-49A8-9F73-2CEF9DBEE554}" destId="{CE38F3E4-8D4B-49A3-9157-E50C991BA0AC}" srcOrd="3" destOrd="0" presId="urn:microsoft.com/office/officeart/2005/8/layout/hProcess4"/>
    <dgm:cxn modelId="{1A8D50D6-F282-4753-9AC2-A7745A256940}" type="presParOf" srcId="{6F3C2BB2-12D8-49A8-9F73-2CEF9DBEE554}" destId="{1DB072D9-14D5-4501-9AEB-0E5C56D40EF0}" srcOrd="4" destOrd="0" presId="urn:microsoft.com/office/officeart/2005/8/layout/hProcess4"/>
    <dgm:cxn modelId="{C094E10A-7D2B-4B0F-9FB0-43A5AE7970E3}" type="presParOf" srcId="{02526DF3-8937-4885-9BF2-6E24CC9567DE}" destId="{FF71C5DD-BA1F-4CF6-A768-A2A180F0FF88}" srcOrd="3" destOrd="0" presId="urn:microsoft.com/office/officeart/2005/8/layout/hProcess4"/>
    <dgm:cxn modelId="{E81F97B2-F403-4B96-B8EF-859914BFD5E4}" type="presParOf" srcId="{02526DF3-8937-4885-9BF2-6E24CC9567DE}" destId="{6F2512B7-D9B3-486C-A5B8-776AF6F75F24}" srcOrd="4" destOrd="0" presId="urn:microsoft.com/office/officeart/2005/8/layout/hProcess4"/>
    <dgm:cxn modelId="{DB553217-E085-466B-8953-884929041D0D}" type="presParOf" srcId="{6F2512B7-D9B3-486C-A5B8-776AF6F75F24}" destId="{792D2D9E-B283-4ACE-89D0-96A762909BEC}" srcOrd="0" destOrd="0" presId="urn:microsoft.com/office/officeart/2005/8/layout/hProcess4"/>
    <dgm:cxn modelId="{10C0F33F-BE00-4DB4-A325-43BD52222769}" type="presParOf" srcId="{6F2512B7-D9B3-486C-A5B8-776AF6F75F24}" destId="{77179DCD-C156-4187-92F3-5B06D573F9F2}" srcOrd="1" destOrd="0" presId="urn:microsoft.com/office/officeart/2005/8/layout/hProcess4"/>
    <dgm:cxn modelId="{157FF0C6-78DE-46F6-A275-EFDA00667534}" type="presParOf" srcId="{6F2512B7-D9B3-486C-A5B8-776AF6F75F24}" destId="{42FFC87F-8C47-493F-91B7-F03271B6DF49}" srcOrd="2" destOrd="0" presId="urn:microsoft.com/office/officeart/2005/8/layout/hProcess4"/>
    <dgm:cxn modelId="{76A21459-0A58-470A-A8CC-5DF759F416C5}" type="presParOf" srcId="{6F2512B7-D9B3-486C-A5B8-776AF6F75F24}" destId="{2741A271-75EE-4FB1-890A-3AA2C7F51062}" srcOrd="3" destOrd="0" presId="urn:microsoft.com/office/officeart/2005/8/layout/hProcess4"/>
    <dgm:cxn modelId="{E8FDAF59-0CEE-40D6-A525-D83FDAC8794B}" type="presParOf" srcId="{6F2512B7-D9B3-486C-A5B8-776AF6F75F24}" destId="{2D7FF6BA-EED5-454D-9616-95FE95E6E3A6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186DFD-292B-4EBB-9367-464A3BBFB507}">
      <dsp:nvSpPr>
        <dsp:cNvPr id="0" name=""/>
        <dsp:cNvSpPr/>
      </dsp:nvSpPr>
      <dsp:spPr>
        <a:xfrm>
          <a:off x="0" y="1097377"/>
          <a:ext cx="3520984" cy="211259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Is the </a:t>
          </a:r>
          <a:r>
            <a:rPr lang="en-US" sz="1800" b="1" kern="1200" dirty="0"/>
            <a:t>first object detection framework </a:t>
          </a:r>
          <a:r>
            <a:rPr lang="en-US" sz="1800" kern="1200" dirty="0"/>
            <a:t>to provide competitive object detection rates in real-time.</a:t>
          </a:r>
          <a:endParaRPr lang="it-IT" sz="1800" kern="1200" dirty="0"/>
        </a:p>
      </dsp:txBody>
      <dsp:txXfrm>
        <a:off x="0" y="1097377"/>
        <a:ext cx="3520984" cy="2112590"/>
      </dsp:txXfrm>
    </dsp:sp>
    <dsp:sp modelId="{7D4C8633-1DDE-4528-94D5-FE6BA84DB3CE}">
      <dsp:nvSpPr>
        <dsp:cNvPr id="0" name=""/>
        <dsp:cNvSpPr/>
      </dsp:nvSpPr>
      <dsp:spPr>
        <a:xfrm>
          <a:off x="3873082" y="1097377"/>
          <a:ext cx="3520984" cy="211259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It can be trained to detect a variety of object classes, but it is generally used to solve the problem of face detection.</a:t>
          </a:r>
          <a:endParaRPr lang="it-IT" sz="1800" kern="1200" dirty="0"/>
        </a:p>
      </dsp:txBody>
      <dsp:txXfrm>
        <a:off x="3873082" y="1097377"/>
        <a:ext cx="3520984" cy="2112590"/>
      </dsp:txXfrm>
    </dsp:sp>
    <dsp:sp modelId="{9C9A6532-A600-44F2-971A-CD1B7E45D242}">
      <dsp:nvSpPr>
        <dsp:cNvPr id="0" name=""/>
        <dsp:cNvSpPr/>
      </dsp:nvSpPr>
      <dsp:spPr>
        <a:xfrm>
          <a:off x="7746164" y="1097377"/>
          <a:ext cx="3520984" cy="211259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The basic principle </a:t>
          </a:r>
          <a:r>
            <a:rPr lang="en-US" sz="1800" kern="1200" dirty="0"/>
            <a:t>of this algorithm is to scan a sub-window capable of detecting faces across a given input image.</a:t>
          </a:r>
          <a:endParaRPr lang="it-IT" sz="1800" kern="1200" dirty="0"/>
        </a:p>
      </dsp:txBody>
      <dsp:txXfrm>
        <a:off x="7746164" y="1097377"/>
        <a:ext cx="3520984" cy="2112590"/>
      </dsp:txXfrm>
    </dsp:sp>
    <dsp:sp modelId="{A50CFAA4-D2AC-4AE7-9B09-46EF6AE6280C}">
      <dsp:nvSpPr>
        <dsp:cNvPr id="0" name=""/>
        <dsp:cNvSpPr/>
      </dsp:nvSpPr>
      <dsp:spPr>
        <a:xfrm>
          <a:off x="1936541" y="3562066"/>
          <a:ext cx="3520984" cy="211259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Viola–Jones </a:t>
          </a:r>
          <a:r>
            <a:rPr lang="en-US" sz="1800" b="1" kern="1200" dirty="0"/>
            <a:t>requires</a:t>
          </a:r>
          <a:r>
            <a:rPr lang="en-US" sz="1800" kern="1200" dirty="0"/>
            <a:t> full view frontal upright faces pointing towards the camera.</a:t>
          </a:r>
          <a:endParaRPr lang="it-IT" sz="1800" kern="1200" dirty="0"/>
        </a:p>
      </dsp:txBody>
      <dsp:txXfrm>
        <a:off x="1936541" y="3562066"/>
        <a:ext cx="3520984" cy="2112590"/>
      </dsp:txXfrm>
    </dsp:sp>
    <dsp:sp modelId="{1AE63637-0F16-4754-910F-F8A338CB9EF8}">
      <dsp:nvSpPr>
        <dsp:cNvPr id="0" name=""/>
        <dsp:cNvSpPr/>
      </dsp:nvSpPr>
      <dsp:spPr>
        <a:xfrm>
          <a:off x="5809623" y="3562066"/>
          <a:ext cx="3520984" cy="211259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It might seems that these </a:t>
          </a:r>
          <a:r>
            <a:rPr lang="en-US" sz="1800" b="1" kern="1200" dirty="0"/>
            <a:t>constraints</a:t>
          </a:r>
          <a:r>
            <a:rPr lang="en-US" sz="1800" kern="1200" dirty="0"/>
            <a:t> could reduce the algorithm's utility somehow, due to the fact that the detection step is often followed by a recognition phase, actually these </a:t>
          </a:r>
          <a:r>
            <a:rPr lang="en-US" sz="1800" b="1" kern="1200" dirty="0"/>
            <a:t>limits</a:t>
          </a:r>
          <a:r>
            <a:rPr lang="en-US" sz="1800" kern="1200" dirty="0"/>
            <a:t> on pose are quite acceptable.</a:t>
          </a:r>
          <a:endParaRPr lang="it-IT" sz="1800" kern="1200" dirty="0"/>
        </a:p>
      </dsp:txBody>
      <dsp:txXfrm>
        <a:off x="5809623" y="3562066"/>
        <a:ext cx="3520984" cy="211259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FD42A5-29E1-4051-9010-3CD00402D3AA}">
      <dsp:nvSpPr>
        <dsp:cNvPr id="0" name=""/>
        <dsp:cNvSpPr/>
      </dsp:nvSpPr>
      <dsp:spPr>
        <a:xfrm>
          <a:off x="1856" y="1188596"/>
          <a:ext cx="3958892" cy="237533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 dirty="0" err="1"/>
            <a:t>Smallest</a:t>
          </a:r>
          <a:r>
            <a:rPr lang="it-IT" sz="3600" kern="1200" dirty="0"/>
            <a:t> </a:t>
          </a:r>
          <a:r>
            <a:rPr lang="it-IT" sz="3600" kern="1200" dirty="0" err="1"/>
            <a:t>distance</a:t>
          </a:r>
          <a:r>
            <a:rPr lang="it-IT" sz="3600" kern="1200" dirty="0"/>
            <a:t> </a:t>
          </a:r>
          <a:r>
            <a:rPr lang="it-IT" sz="3600" kern="1200" dirty="0" err="1"/>
            <a:t>required</a:t>
          </a:r>
          <a:r>
            <a:rPr lang="it-IT" sz="3600" kern="1200" dirty="0"/>
            <a:t> to </a:t>
          </a:r>
          <a:r>
            <a:rPr lang="it-IT" sz="3600" kern="1200" dirty="0" err="1"/>
            <a:t>detect</a:t>
          </a:r>
          <a:r>
            <a:rPr lang="it-IT" sz="3600" kern="1200" dirty="0"/>
            <a:t> </a:t>
          </a:r>
          <a:r>
            <a:rPr lang="it-IT" sz="3600" b="1" kern="1200" dirty="0"/>
            <a:t>face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800" kern="1200" dirty="0" err="1"/>
            <a:t>About</a:t>
          </a:r>
          <a:r>
            <a:rPr lang="it-IT" sz="2800" kern="1200" dirty="0"/>
            <a:t> 8 </a:t>
          </a:r>
          <a:r>
            <a:rPr lang="it-IT" sz="2800" kern="1200" dirty="0" err="1"/>
            <a:t>metres</a:t>
          </a:r>
          <a:r>
            <a:rPr lang="it-IT" sz="2800" kern="1200" dirty="0"/>
            <a:t>.</a:t>
          </a:r>
        </a:p>
      </dsp:txBody>
      <dsp:txXfrm>
        <a:off x="71427" y="1258167"/>
        <a:ext cx="3819750" cy="2236193"/>
      </dsp:txXfrm>
    </dsp:sp>
    <dsp:sp modelId="{BA2AE95D-1DEB-4FD0-8F29-7799D0BA714C}">
      <dsp:nvSpPr>
        <dsp:cNvPr id="0" name=""/>
        <dsp:cNvSpPr/>
      </dsp:nvSpPr>
      <dsp:spPr>
        <a:xfrm rot="22039">
          <a:off x="4356709" y="1903281"/>
          <a:ext cx="839470" cy="98180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900" kern="1200"/>
        </a:p>
      </dsp:txBody>
      <dsp:txXfrm>
        <a:off x="4356712" y="2098835"/>
        <a:ext cx="587629" cy="589083"/>
      </dsp:txXfrm>
    </dsp:sp>
    <dsp:sp modelId="{4AE76157-2C33-460C-96D7-2CC312419485}">
      <dsp:nvSpPr>
        <dsp:cNvPr id="0" name=""/>
        <dsp:cNvSpPr/>
      </dsp:nvSpPr>
      <dsp:spPr>
        <a:xfrm>
          <a:off x="5544623" y="1224131"/>
          <a:ext cx="3958892" cy="237533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 dirty="0" err="1"/>
            <a:t>Smallest</a:t>
          </a:r>
          <a:r>
            <a:rPr lang="it-IT" sz="3600" kern="1200" dirty="0"/>
            <a:t> </a:t>
          </a:r>
          <a:r>
            <a:rPr lang="it-IT" sz="3600" kern="1200" dirty="0" err="1"/>
            <a:t>distance</a:t>
          </a:r>
          <a:r>
            <a:rPr lang="it-IT" sz="3600" kern="1200" dirty="0"/>
            <a:t> </a:t>
          </a:r>
          <a:r>
            <a:rPr lang="it-IT" sz="3600" kern="1200" dirty="0" err="1"/>
            <a:t>required</a:t>
          </a:r>
          <a:r>
            <a:rPr lang="it-IT" sz="3600" kern="1200" dirty="0"/>
            <a:t> to </a:t>
          </a:r>
          <a:r>
            <a:rPr lang="it-IT" sz="3600" kern="1200" dirty="0" err="1"/>
            <a:t>detect</a:t>
          </a:r>
          <a:r>
            <a:rPr lang="it-IT" sz="3600" kern="1200" dirty="0"/>
            <a:t> </a:t>
          </a:r>
          <a:r>
            <a:rPr lang="it-IT" sz="3600" b="1" kern="1200" dirty="0" err="1"/>
            <a:t>eyes</a:t>
          </a:r>
          <a:r>
            <a:rPr lang="it-IT" sz="3600" b="1" kern="1200" dirty="0"/>
            <a:t> </a:t>
          </a:r>
          <a:r>
            <a:rPr lang="it-IT" sz="3600" b="0" kern="1200" dirty="0"/>
            <a:t>and</a:t>
          </a:r>
          <a:r>
            <a:rPr lang="it-IT" sz="3600" b="1" kern="1200" dirty="0"/>
            <a:t> </a:t>
          </a:r>
          <a:r>
            <a:rPr lang="it-IT" sz="3600" b="1" kern="1200" dirty="0" err="1"/>
            <a:t>ears</a:t>
          </a:r>
          <a:endParaRPr lang="it-IT" sz="3600" i="1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800" kern="1200" dirty="0" err="1"/>
            <a:t>About</a:t>
          </a:r>
          <a:r>
            <a:rPr lang="it-IT" sz="2800" kern="1200" dirty="0"/>
            <a:t> 1 </a:t>
          </a:r>
          <a:r>
            <a:rPr lang="it-IT" sz="2800" kern="1200" dirty="0" err="1"/>
            <a:t>meter</a:t>
          </a:r>
          <a:r>
            <a:rPr lang="it-IT" sz="2800" kern="1200" dirty="0"/>
            <a:t>.</a:t>
          </a:r>
        </a:p>
      </dsp:txBody>
      <dsp:txXfrm>
        <a:off x="5614194" y="1293702"/>
        <a:ext cx="3819750" cy="223619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83F4E1-EC11-4303-933C-039E3A744602}">
      <dsp:nvSpPr>
        <dsp:cNvPr id="0" name=""/>
        <dsp:cNvSpPr/>
      </dsp:nvSpPr>
      <dsp:spPr>
        <a:xfrm rot="5400000">
          <a:off x="1335206" y="285001"/>
          <a:ext cx="2303214" cy="3832496"/>
        </a:xfrm>
        <a:prstGeom prst="corner">
          <a:avLst>
            <a:gd name="adj1" fmla="val 16120"/>
            <a:gd name="adj2" fmla="val 161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0A5124-DFA7-40FB-94C2-5E9BC842DC4B}">
      <dsp:nvSpPr>
        <dsp:cNvPr id="0" name=""/>
        <dsp:cNvSpPr/>
      </dsp:nvSpPr>
      <dsp:spPr>
        <a:xfrm>
          <a:off x="950743" y="1430092"/>
          <a:ext cx="3459999" cy="3032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300" kern="1200" dirty="0" err="1"/>
            <a:t>Resolution</a:t>
          </a:r>
          <a:r>
            <a:rPr lang="it-IT" sz="3300" kern="1200" dirty="0"/>
            <a:t> </a:t>
          </a:r>
          <a:r>
            <a:rPr lang="it-IT" sz="3300" kern="1200" dirty="0" err="1"/>
            <a:t>choosen</a:t>
          </a:r>
          <a:r>
            <a:rPr lang="it-IT" sz="3300" kern="1200" dirty="0"/>
            <a:t> for the streaming of the drone:</a:t>
          </a:r>
          <a:endParaRPr lang="it-IT" sz="3300" b="1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600" kern="1200" dirty="0"/>
            <a:t>1280x720 (the </a:t>
          </a:r>
          <a:r>
            <a:rPr lang="it-IT" sz="2600" kern="1200" dirty="0" err="1"/>
            <a:t>smallest</a:t>
          </a:r>
          <a:r>
            <a:rPr lang="it-IT" sz="2600" kern="1200" dirty="0"/>
            <a:t> </a:t>
          </a:r>
          <a:r>
            <a:rPr lang="it-IT" sz="2600" kern="1200" dirty="0" err="1"/>
            <a:t>it</a:t>
          </a:r>
          <a:r>
            <a:rPr lang="it-IT" sz="2600" kern="1200" dirty="0"/>
            <a:t> supports).</a:t>
          </a:r>
        </a:p>
      </dsp:txBody>
      <dsp:txXfrm>
        <a:off x="950743" y="1430092"/>
        <a:ext cx="3459999" cy="3032892"/>
      </dsp:txXfrm>
    </dsp:sp>
    <dsp:sp modelId="{592CB10D-8C42-4F44-A4B3-F5D5C8B4C7D8}">
      <dsp:nvSpPr>
        <dsp:cNvPr id="0" name=""/>
        <dsp:cNvSpPr/>
      </dsp:nvSpPr>
      <dsp:spPr>
        <a:xfrm>
          <a:off x="3757912" y="2848"/>
          <a:ext cx="652830" cy="652830"/>
        </a:xfrm>
        <a:prstGeom prst="triangle">
          <a:avLst>
            <a:gd name="adj" fmla="val 1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258394-B5E5-4254-A6F5-9A35CB804F4F}">
      <dsp:nvSpPr>
        <dsp:cNvPr id="0" name=""/>
        <dsp:cNvSpPr/>
      </dsp:nvSpPr>
      <dsp:spPr>
        <a:xfrm rot="5400000">
          <a:off x="5570922" y="-763130"/>
          <a:ext cx="2303214" cy="3832496"/>
        </a:xfrm>
        <a:prstGeom prst="corner">
          <a:avLst>
            <a:gd name="adj1" fmla="val 16120"/>
            <a:gd name="adj2" fmla="val 161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54D21-6A9C-4B7B-A2B3-2D29A38B6A04}">
      <dsp:nvSpPr>
        <dsp:cNvPr id="0" name=""/>
        <dsp:cNvSpPr/>
      </dsp:nvSpPr>
      <dsp:spPr>
        <a:xfrm>
          <a:off x="5186458" y="381960"/>
          <a:ext cx="3459999" cy="3032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300" kern="1200" dirty="0" err="1"/>
            <a:t>Resolution</a:t>
          </a:r>
          <a:r>
            <a:rPr lang="it-IT" sz="3300" kern="1200" dirty="0"/>
            <a:t> </a:t>
          </a:r>
          <a:r>
            <a:rPr lang="it-IT" sz="3300" kern="1200" dirty="0" err="1"/>
            <a:t>choosen</a:t>
          </a:r>
          <a:r>
            <a:rPr lang="it-IT" sz="3300" kern="1200" dirty="0"/>
            <a:t> for smartphone (</a:t>
          </a:r>
          <a:r>
            <a:rPr lang="it-IT" sz="3300" kern="1200" dirty="0" err="1"/>
            <a:t>using</a:t>
          </a:r>
          <a:r>
            <a:rPr lang="it-IT" sz="3300" kern="1200" dirty="0"/>
            <a:t> </a:t>
          </a:r>
          <a:r>
            <a:rPr lang="it-IT" sz="3300" kern="1200" dirty="0" err="1"/>
            <a:t>Larix</a:t>
          </a:r>
          <a:r>
            <a:rPr lang="it-IT" sz="3300" kern="1200" dirty="0"/>
            <a:t> Broadcaster):</a:t>
          </a:r>
          <a:endParaRPr lang="it-IT" sz="3300" i="1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600" kern="1200" dirty="0"/>
            <a:t>720x480.</a:t>
          </a:r>
        </a:p>
      </dsp:txBody>
      <dsp:txXfrm>
        <a:off x="5186458" y="381960"/>
        <a:ext cx="3459999" cy="30328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BD20B3-78A7-40E4-A856-186596834FF1}">
      <dsp:nvSpPr>
        <dsp:cNvPr id="0" name=""/>
        <dsp:cNvSpPr/>
      </dsp:nvSpPr>
      <dsp:spPr>
        <a:xfrm>
          <a:off x="626803" y="419"/>
          <a:ext cx="5986311" cy="544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b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>
              <a:solidFill>
                <a:schemeClr val="accent1">
                  <a:lumMod val="50000"/>
                </a:schemeClr>
              </a:solidFill>
            </a:rPr>
            <a:t>1)</a:t>
          </a:r>
        </a:p>
      </dsp:txBody>
      <dsp:txXfrm>
        <a:off x="626803" y="419"/>
        <a:ext cx="5986311" cy="544210"/>
      </dsp:txXfrm>
    </dsp:sp>
    <dsp:sp modelId="{F00A844A-458D-4D51-A73D-13FC31F0646D}">
      <dsp:nvSpPr>
        <dsp:cNvPr id="0" name=""/>
        <dsp:cNvSpPr/>
      </dsp:nvSpPr>
      <dsp:spPr>
        <a:xfrm>
          <a:off x="626803" y="544629"/>
          <a:ext cx="1400796" cy="1108576"/>
        </a:xfrm>
        <a:prstGeom prst="chevron">
          <a:avLst>
            <a:gd name="adj" fmla="val 706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B5E8B3-D12D-4630-ACE5-3BE0CBCF1791}">
      <dsp:nvSpPr>
        <dsp:cNvPr id="0" name=""/>
        <dsp:cNvSpPr/>
      </dsp:nvSpPr>
      <dsp:spPr>
        <a:xfrm>
          <a:off x="1468212" y="544629"/>
          <a:ext cx="1400796" cy="1108576"/>
        </a:xfrm>
        <a:prstGeom prst="chevron">
          <a:avLst>
            <a:gd name="adj" fmla="val 706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2DCB11-0328-4A39-8F4A-180003C214D3}">
      <dsp:nvSpPr>
        <dsp:cNvPr id="0" name=""/>
        <dsp:cNvSpPr/>
      </dsp:nvSpPr>
      <dsp:spPr>
        <a:xfrm>
          <a:off x="2310287" y="544629"/>
          <a:ext cx="1400796" cy="1108576"/>
        </a:xfrm>
        <a:prstGeom prst="chevron">
          <a:avLst>
            <a:gd name="adj" fmla="val 706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A6F9BB-7878-48F2-8592-3C33E34D75E2}">
      <dsp:nvSpPr>
        <dsp:cNvPr id="0" name=""/>
        <dsp:cNvSpPr/>
      </dsp:nvSpPr>
      <dsp:spPr>
        <a:xfrm>
          <a:off x="3151696" y="544629"/>
          <a:ext cx="1400796" cy="1108576"/>
        </a:xfrm>
        <a:prstGeom prst="chevron">
          <a:avLst>
            <a:gd name="adj" fmla="val 706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93D59F-04D3-4A89-8BAF-2D8B4A617281}">
      <dsp:nvSpPr>
        <dsp:cNvPr id="0" name=""/>
        <dsp:cNvSpPr/>
      </dsp:nvSpPr>
      <dsp:spPr>
        <a:xfrm>
          <a:off x="3993771" y="544629"/>
          <a:ext cx="1400796" cy="1108576"/>
        </a:xfrm>
        <a:prstGeom prst="chevron">
          <a:avLst>
            <a:gd name="adj" fmla="val 706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604C89-D067-4D04-9C74-3BD234F77D1C}">
      <dsp:nvSpPr>
        <dsp:cNvPr id="0" name=""/>
        <dsp:cNvSpPr/>
      </dsp:nvSpPr>
      <dsp:spPr>
        <a:xfrm>
          <a:off x="4835180" y="544629"/>
          <a:ext cx="1400796" cy="1108576"/>
        </a:xfrm>
        <a:prstGeom prst="chevron">
          <a:avLst>
            <a:gd name="adj" fmla="val 706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A322B5-5F73-4CD6-8BC5-90EAE2CFBE76}">
      <dsp:nvSpPr>
        <dsp:cNvPr id="0" name=""/>
        <dsp:cNvSpPr/>
      </dsp:nvSpPr>
      <dsp:spPr>
        <a:xfrm>
          <a:off x="5677255" y="544629"/>
          <a:ext cx="1400796" cy="1108576"/>
        </a:xfrm>
        <a:prstGeom prst="chevron">
          <a:avLst>
            <a:gd name="adj" fmla="val 706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6B0DB5-C03A-4D58-B9CA-A135FAF915E1}">
      <dsp:nvSpPr>
        <dsp:cNvPr id="0" name=""/>
        <dsp:cNvSpPr/>
      </dsp:nvSpPr>
      <dsp:spPr>
        <a:xfrm>
          <a:off x="626803" y="655487"/>
          <a:ext cx="6064134" cy="886861"/>
        </a:xfrm>
        <a:prstGeom prst="rect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accent1">
                  <a:lumMod val="50000"/>
                </a:schemeClr>
              </a:solidFill>
            </a:rPr>
            <a:t>It must rate frames quite successfully.</a:t>
          </a:r>
          <a:endParaRPr lang="it-IT" sz="26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626803" y="655487"/>
        <a:ext cx="6064134" cy="886861"/>
      </dsp:txXfrm>
    </dsp:sp>
    <dsp:sp modelId="{761A620F-D49C-4BC9-9879-B4C0EF4E9719}">
      <dsp:nvSpPr>
        <dsp:cNvPr id="0" name=""/>
        <dsp:cNvSpPr/>
      </dsp:nvSpPr>
      <dsp:spPr>
        <a:xfrm>
          <a:off x="626803" y="1741892"/>
          <a:ext cx="5986311" cy="544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b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>
              <a:solidFill>
                <a:schemeClr val="accent1">
                  <a:lumMod val="50000"/>
                </a:schemeClr>
              </a:solidFill>
            </a:rPr>
            <a:t>2)</a:t>
          </a:r>
        </a:p>
      </dsp:txBody>
      <dsp:txXfrm>
        <a:off x="626803" y="1741892"/>
        <a:ext cx="5986311" cy="544210"/>
      </dsp:txXfrm>
    </dsp:sp>
    <dsp:sp modelId="{160292E6-AE34-4E4F-BA40-4E64C5427F31}">
      <dsp:nvSpPr>
        <dsp:cNvPr id="0" name=""/>
        <dsp:cNvSpPr/>
      </dsp:nvSpPr>
      <dsp:spPr>
        <a:xfrm>
          <a:off x="626803" y="2286102"/>
          <a:ext cx="1400796" cy="1108576"/>
        </a:xfrm>
        <a:prstGeom prst="chevron">
          <a:avLst>
            <a:gd name="adj" fmla="val 706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EE0F7C-2CEF-4E5F-B23C-AD83C1BE5C8D}">
      <dsp:nvSpPr>
        <dsp:cNvPr id="0" name=""/>
        <dsp:cNvSpPr/>
      </dsp:nvSpPr>
      <dsp:spPr>
        <a:xfrm>
          <a:off x="1468212" y="2286102"/>
          <a:ext cx="1400796" cy="1108576"/>
        </a:xfrm>
        <a:prstGeom prst="chevron">
          <a:avLst>
            <a:gd name="adj" fmla="val 706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D21D1A-768D-47FC-B543-52FD1018949F}">
      <dsp:nvSpPr>
        <dsp:cNvPr id="0" name=""/>
        <dsp:cNvSpPr/>
      </dsp:nvSpPr>
      <dsp:spPr>
        <a:xfrm>
          <a:off x="2310287" y="2286102"/>
          <a:ext cx="1400796" cy="1108576"/>
        </a:xfrm>
        <a:prstGeom prst="chevron">
          <a:avLst>
            <a:gd name="adj" fmla="val 706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16BB0-2F27-44AB-B58F-69F409456394}">
      <dsp:nvSpPr>
        <dsp:cNvPr id="0" name=""/>
        <dsp:cNvSpPr/>
      </dsp:nvSpPr>
      <dsp:spPr>
        <a:xfrm>
          <a:off x="3151696" y="2286102"/>
          <a:ext cx="1400796" cy="1108576"/>
        </a:xfrm>
        <a:prstGeom prst="chevron">
          <a:avLst>
            <a:gd name="adj" fmla="val 706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72955A-EDBC-4342-AB72-6AAE8F734ACE}">
      <dsp:nvSpPr>
        <dsp:cNvPr id="0" name=""/>
        <dsp:cNvSpPr/>
      </dsp:nvSpPr>
      <dsp:spPr>
        <a:xfrm>
          <a:off x="3993771" y="2286102"/>
          <a:ext cx="1400796" cy="1108576"/>
        </a:xfrm>
        <a:prstGeom prst="chevron">
          <a:avLst>
            <a:gd name="adj" fmla="val 706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E59406-BC24-4246-B8DB-E7D1A01AD84E}">
      <dsp:nvSpPr>
        <dsp:cNvPr id="0" name=""/>
        <dsp:cNvSpPr/>
      </dsp:nvSpPr>
      <dsp:spPr>
        <a:xfrm>
          <a:off x="4835180" y="2286102"/>
          <a:ext cx="1400796" cy="1108576"/>
        </a:xfrm>
        <a:prstGeom prst="chevron">
          <a:avLst>
            <a:gd name="adj" fmla="val 706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2F81F3-DCDE-4B6F-9F3F-D2676571501A}">
      <dsp:nvSpPr>
        <dsp:cNvPr id="0" name=""/>
        <dsp:cNvSpPr/>
      </dsp:nvSpPr>
      <dsp:spPr>
        <a:xfrm>
          <a:off x="5677255" y="2286102"/>
          <a:ext cx="1400796" cy="1108576"/>
        </a:xfrm>
        <a:prstGeom prst="chevron">
          <a:avLst>
            <a:gd name="adj" fmla="val 706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0ACD25-3314-4376-9376-F8B86244304A}">
      <dsp:nvSpPr>
        <dsp:cNvPr id="0" name=""/>
        <dsp:cNvSpPr/>
      </dsp:nvSpPr>
      <dsp:spPr>
        <a:xfrm>
          <a:off x="626803" y="2396960"/>
          <a:ext cx="6064134" cy="886861"/>
        </a:xfrm>
        <a:prstGeom prst="rect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accent1">
                  <a:lumMod val="50000"/>
                </a:schemeClr>
              </a:solidFill>
            </a:rPr>
            <a:t>For practical applications at least two frames per second must be processed.</a:t>
          </a:r>
          <a:endParaRPr lang="it-IT" sz="26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626803" y="2396960"/>
        <a:ext cx="6064134" cy="886861"/>
      </dsp:txXfrm>
    </dsp:sp>
    <dsp:sp modelId="{966363C9-E9B6-4049-863C-9280462425D5}">
      <dsp:nvSpPr>
        <dsp:cNvPr id="0" name=""/>
        <dsp:cNvSpPr/>
      </dsp:nvSpPr>
      <dsp:spPr>
        <a:xfrm>
          <a:off x="626803" y="3483364"/>
          <a:ext cx="5986311" cy="544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b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dirty="0">
              <a:solidFill>
                <a:schemeClr val="accent1">
                  <a:lumMod val="50000"/>
                </a:schemeClr>
              </a:solidFill>
            </a:rPr>
            <a:t>3)</a:t>
          </a:r>
        </a:p>
      </dsp:txBody>
      <dsp:txXfrm>
        <a:off x="626803" y="3483364"/>
        <a:ext cx="5986311" cy="544210"/>
      </dsp:txXfrm>
    </dsp:sp>
    <dsp:sp modelId="{9963061C-1A0E-46FF-9517-036B4B1906EC}">
      <dsp:nvSpPr>
        <dsp:cNvPr id="0" name=""/>
        <dsp:cNvSpPr/>
      </dsp:nvSpPr>
      <dsp:spPr>
        <a:xfrm>
          <a:off x="626803" y="4027575"/>
          <a:ext cx="1400796" cy="1108576"/>
        </a:xfrm>
        <a:prstGeom prst="chevron">
          <a:avLst>
            <a:gd name="adj" fmla="val 706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5AB22D-E741-4560-ACB3-D9908A8801E9}">
      <dsp:nvSpPr>
        <dsp:cNvPr id="0" name=""/>
        <dsp:cNvSpPr/>
      </dsp:nvSpPr>
      <dsp:spPr>
        <a:xfrm>
          <a:off x="1468212" y="4027575"/>
          <a:ext cx="1400796" cy="1108576"/>
        </a:xfrm>
        <a:prstGeom prst="chevron">
          <a:avLst>
            <a:gd name="adj" fmla="val 706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2AF61C-14A6-45F5-BB39-E49EED59B3DF}">
      <dsp:nvSpPr>
        <dsp:cNvPr id="0" name=""/>
        <dsp:cNvSpPr/>
      </dsp:nvSpPr>
      <dsp:spPr>
        <a:xfrm>
          <a:off x="2310287" y="4027575"/>
          <a:ext cx="1400796" cy="1108576"/>
        </a:xfrm>
        <a:prstGeom prst="chevron">
          <a:avLst>
            <a:gd name="adj" fmla="val 706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618AB3-A1C4-418F-96E4-4376536EA54C}">
      <dsp:nvSpPr>
        <dsp:cNvPr id="0" name=""/>
        <dsp:cNvSpPr/>
      </dsp:nvSpPr>
      <dsp:spPr>
        <a:xfrm>
          <a:off x="3151696" y="4027575"/>
          <a:ext cx="1400796" cy="1108576"/>
        </a:xfrm>
        <a:prstGeom prst="chevron">
          <a:avLst>
            <a:gd name="adj" fmla="val 706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40B9FF-7316-4DDD-A552-2427E4488CD5}">
      <dsp:nvSpPr>
        <dsp:cNvPr id="0" name=""/>
        <dsp:cNvSpPr/>
      </dsp:nvSpPr>
      <dsp:spPr>
        <a:xfrm>
          <a:off x="3993771" y="4027575"/>
          <a:ext cx="1400796" cy="1108576"/>
        </a:xfrm>
        <a:prstGeom prst="chevron">
          <a:avLst>
            <a:gd name="adj" fmla="val 706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F5C30D-FBE4-4C8E-B799-B2175BB857CD}">
      <dsp:nvSpPr>
        <dsp:cNvPr id="0" name=""/>
        <dsp:cNvSpPr/>
      </dsp:nvSpPr>
      <dsp:spPr>
        <a:xfrm>
          <a:off x="4835180" y="4027575"/>
          <a:ext cx="1400796" cy="1108576"/>
        </a:xfrm>
        <a:prstGeom prst="chevron">
          <a:avLst>
            <a:gd name="adj" fmla="val 706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84900E-D16B-424A-9C74-75F157736AA8}">
      <dsp:nvSpPr>
        <dsp:cNvPr id="0" name=""/>
        <dsp:cNvSpPr/>
      </dsp:nvSpPr>
      <dsp:spPr>
        <a:xfrm>
          <a:off x="5677255" y="4027575"/>
          <a:ext cx="1400796" cy="1108576"/>
        </a:xfrm>
        <a:prstGeom prst="chevron">
          <a:avLst>
            <a:gd name="adj" fmla="val 706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53ECCD-475E-49BE-9095-8D6F6F001AA1}">
      <dsp:nvSpPr>
        <dsp:cNvPr id="0" name=""/>
        <dsp:cNvSpPr/>
      </dsp:nvSpPr>
      <dsp:spPr>
        <a:xfrm>
          <a:off x="626803" y="4138432"/>
          <a:ext cx="6064134" cy="886861"/>
        </a:xfrm>
        <a:prstGeom prst="rect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accent1">
                  <a:lumMod val="50000"/>
                </a:schemeClr>
              </a:solidFill>
            </a:rPr>
            <a:t>The goal is to distinguish faces from non-faces. </a:t>
          </a:r>
          <a:endParaRPr lang="it-IT" sz="26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626803" y="4138432"/>
        <a:ext cx="6064134" cy="8868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FAF1FB-E228-4D8C-AA9E-069FD44B4087}">
      <dsp:nvSpPr>
        <dsp:cNvPr id="0" name=""/>
        <dsp:cNvSpPr/>
      </dsp:nvSpPr>
      <dsp:spPr>
        <a:xfrm>
          <a:off x="0" y="0"/>
          <a:ext cx="9289032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656D2-AECF-44A0-98FF-E974F7FFC620}">
      <dsp:nvSpPr>
        <dsp:cNvPr id="0" name=""/>
        <dsp:cNvSpPr/>
      </dsp:nvSpPr>
      <dsp:spPr>
        <a:xfrm>
          <a:off x="0" y="0"/>
          <a:ext cx="1857806" cy="5037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chemeClr val="accent1">
                  <a:lumMod val="50000"/>
                </a:schemeClr>
              </a:solidFill>
            </a:rPr>
            <a:t>The algorithm has four stages:</a:t>
          </a:r>
          <a:endParaRPr lang="it-IT" sz="31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0" y="0"/>
        <a:ext cx="1857806" cy="5037739"/>
      </dsp:txXfrm>
    </dsp:sp>
    <dsp:sp modelId="{96051C71-ACE0-4F98-9B3A-798CA1688A66}">
      <dsp:nvSpPr>
        <dsp:cNvPr id="0" name=""/>
        <dsp:cNvSpPr/>
      </dsp:nvSpPr>
      <dsp:spPr>
        <a:xfrm>
          <a:off x="1997141" y="59220"/>
          <a:ext cx="7291890" cy="11844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>
              <a:solidFill>
                <a:schemeClr val="accent1">
                  <a:lumMod val="50000"/>
                </a:schemeClr>
              </a:solidFill>
            </a:rPr>
            <a:t>Selection of the just mentioned </a:t>
          </a:r>
          <a:r>
            <a:rPr lang="en-US" sz="3500" b="1" kern="1200" dirty="0" err="1">
              <a:solidFill>
                <a:schemeClr val="accent1">
                  <a:lumMod val="50000"/>
                </a:schemeClr>
              </a:solidFill>
            </a:rPr>
            <a:t>Haar</a:t>
          </a:r>
          <a:r>
            <a:rPr lang="en-US" sz="3500" b="1" kern="1200" dirty="0">
              <a:solidFill>
                <a:schemeClr val="accent1">
                  <a:lumMod val="50000"/>
                </a:schemeClr>
              </a:solidFill>
            </a:rPr>
            <a:t> features</a:t>
          </a:r>
          <a:endParaRPr lang="it-IT" sz="3500" b="1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1997141" y="59220"/>
        <a:ext cx="7291890" cy="1184409"/>
      </dsp:txXfrm>
    </dsp:sp>
    <dsp:sp modelId="{1871DBE9-A373-4055-A4F5-D4B6114782C2}">
      <dsp:nvSpPr>
        <dsp:cNvPr id="0" name=""/>
        <dsp:cNvSpPr/>
      </dsp:nvSpPr>
      <dsp:spPr>
        <a:xfrm>
          <a:off x="1857806" y="1243630"/>
          <a:ext cx="7431225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A42C83-1AA9-45F3-8C0C-2199ACB45CFF}">
      <dsp:nvSpPr>
        <dsp:cNvPr id="0" name=""/>
        <dsp:cNvSpPr/>
      </dsp:nvSpPr>
      <dsp:spPr>
        <a:xfrm>
          <a:off x="1997141" y="1302850"/>
          <a:ext cx="7291890" cy="11844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>
              <a:solidFill>
                <a:schemeClr val="accent1">
                  <a:lumMod val="50000"/>
                </a:schemeClr>
              </a:solidFill>
            </a:rPr>
            <a:t>Creation of an </a:t>
          </a:r>
          <a:r>
            <a:rPr lang="en-US" sz="3500" b="1" kern="1200" dirty="0">
              <a:solidFill>
                <a:schemeClr val="accent1">
                  <a:lumMod val="50000"/>
                </a:schemeClr>
              </a:solidFill>
            </a:rPr>
            <a:t>integral image</a:t>
          </a:r>
          <a:endParaRPr lang="it-IT" sz="3500" b="1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1997141" y="1302850"/>
        <a:ext cx="7291890" cy="1184409"/>
      </dsp:txXfrm>
    </dsp:sp>
    <dsp:sp modelId="{9F7F33E8-873E-46E5-96CD-E303372F48B2}">
      <dsp:nvSpPr>
        <dsp:cNvPr id="0" name=""/>
        <dsp:cNvSpPr/>
      </dsp:nvSpPr>
      <dsp:spPr>
        <a:xfrm>
          <a:off x="1857806" y="2487260"/>
          <a:ext cx="7431225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90226B-A9FA-409A-A3BA-84BE6A5ACD2E}">
      <dsp:nvSpPr>
        <dsp:cNvPr id="0" name=""/>
        <dsp:cNvSpPr/>
      </dsp:nvSpPr>
      <dsp:spPr>
        <a:xfrm>
          <a:off x="1997141" y="2546481"/>
          <a:ext cx="7291890" cy="11844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>
              <a:solidFill>
                <a:schemeClr val="accent1">
                  <a:lumMod val="50000"/>
                </a:schemeClr>
              </a:solidFill>
            </a:rPr>
            <a:t>Training</a:t>
          </a:r>
          <a:r>
            <a:rPr lang="en-US" sz="3500" kern="1200" dirty="0">
              <a:solidFill>
                <a:schemeClr val="accent1">
                  <a:lumMod val="50000"/>
                </a:schemeClr>
              </a:solidFill>
            </a:rPr>
            <a:t> using </a:t>
          </a:r>
          <a:r>
            <a:rPr lang="en-US" sz="3500" kern="1200" err="1">
              <a:solidFill>
                <a:schemeClr val="accent1">
                  <a:lumMod val="50000"/>
                </a:schemeClr>
              </a:solidFill>
            </a:rPr>
            <a:t>Adaboost</a:t>
          </a:r>
          <a:r>
            <a:rPr lang="en-US" sz="3500" kern="1200">
              <a:solidFill>
                <a:schemeClr val="accent1">
                  <a:lumMod val="50000"/>
                </a:schemeClr>
              </a:solidFill>
            </a:rPr>
            <a:t> </a:t>
          </a:r>
          <a:endParaRPr lang="it-IT" sz="35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1997141" y="2546481"/>
        <a:ext cx="7291890" cy="1184409"/>
      </dsp:txXfrm>
    </dsp:sp>
    <dsp:sp modelId="{09556FED-C9EA-4882-83A0-0EDE24FA090B}">
      <dsp:nvSpPr>
        <dsp:cNvPr id="0" name=""/>
        <dsp:cNvSpPr/>
      </dsp:nvSpPr>
      <dsp:spPr>
        <a:xfrm>
          <a:off x="1857806" y="3730890"/>
          <a:ext cx="7431225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984831-3B40-425D-A0FA-4B9784483897}">
      <dsp:nvSpPr>
        <dsp:cNvPr id="0" name=""/>
        <dsp:cNvSpPr/>
      </dsp:nvSpPr>
      <dsp:spPr>
        <a:xfrm>
          <a:off x="1997141" y="3790111"/>
          <a:ext cx="7291890" cy="11844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kern="1200" dirty="0">
              <a:solidFill>
                <a:schemeClr val="accent1">
                  <a:lumMod val="50000"/>
                </a:schemeClr>
              </a:solidFill>
            </a:rPr>
            <a:t>Organization</a:t>
          </a:r>
          <a:r>
            <a:rPr lang="en-US" sz="3500" b="1" kern="1200" dirty="0">
              <a:solidFill>
                <a:schemeClr val="accent1">
                  <a:lumMod val="50000"/>
                </a:schemeClr>
              </a:solidFill>
            </a:rPr>
            <a:t> </a:t>
          </a:r>
          <a:r>
            <a:rPr lang="en-US" sz="3500" kern="1200" dirty="0">
              <a:solidFill>
                <a:schemeClr val="accent1">
                  <a:lumMod val="50000"/>
                </a:schemeClr>
              </a:solidFill>
            </a:rPr>
            <a:t>in a </a:t>
          </a:r>
          <a:r>
            <a:rPr lang="en-US" sz="3500" b="1" kern="1200" dirty="0">
              <a:solidFill>
                <a:schemeClr val="accent1">
                  <a:lumMod val="50000"/>
                </a:schemeClr>
              </a:solidFill>
            </a:rPr>
            <a:t>classifier cascade</a:t>
          </a:r>
          <a:endParaRPr lang="it-IT" sz="3500" b="1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1997141" y="3790111"/>
        <a:ext cx="7291890" cy="1184409"/>
      </dsp:txXfrm>
    </dsp:sp>
    <dsp:sp modelId="{055EECE2-3504-4A6B-8D3A-F30BB2616F1C}">
      <dsp:nvSpPr>
        <dsp:cNvPr id="0" name=""/>
        <dsp:cNvSpPr/>
      </dsp:nvSpPr>
      <dsp:spPr>
        <a:xfrm>
          <a:off x="1857806" y="4974521"/>
          <a:ext cx="7431225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8D29A5-F7B2-4114-81BC-E745D6C6FEAF}">
      <dsp:nvSpPr>
        <dsp:cNvPr id="0" name=""/>
        <dsp:cNvSpPr/>
      </dsp:nvSpPr>
      <dsp:spPr>
        <a:xfrm>
          <a:off x="0" y="5676"/>
          <a:ext cx="7452827" cy="120041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Among all these calculated features, most of them are irrelevant. A fast way to select the best ones out of 160000 (which are contained in a simple 24x24 window) or more is achieved by </a:t>
          </a:r>
          <a:r>
            <a:rPr lang="en-US" sz="1800" kern="1200" dirty="0" err="1"/>
            <a:t>Adaboost</a:t>
          </a:r>
          <a:r>
            <a:rPr lang="en-US" sz="1800" kern="1200" dirty="0"/>
            <a:t>; it selects nearly 6000 images and continues to work on them. </a:t>
          </a:r>
          <a:endParaRPr lang="it-IT" sz="1800" kern="1200" dirty="0"/>
        </a:p>
      </dsp:txBody>
      <dsp:txXfrm>
        <a:off x="58600" y="64276"/>
        <a:ext cx="7335627" cy="1083219"/>
      </dsp:txXfrm>
    </dsp:sp>
    <dsp:sp modelId="{1C0C75C9-1202-4900-8D91-3E42C4BD9944}">
      <dsp:nvSpPr>
        <dsp:cNvPr id="0" name=""/>
        <dsp:cNvSpPr/>
      </dsp:nvSpPr>
      <dsp:spPr>
        <a:xfrm>
          <a:off x="0" y="1257936"/>
          <a:ext cx="7452827" cy="120041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 order to do it, we apply each and every feature on all the training images. </a:t>
          </a:r>
          <a:endParaRPr lang="it-IT" sz="1800" kern="1200" dirty="0"/>
        </a:p>
      </dsp:txBody>
      <dsp:txXfrm>
        <a:off x="58600" y="1316536"/>
        <a:ext cx="7335627" cy="1083219"/>
      </dsp:txXfrm>
    </dsp:sp>
    <dsp:sp modelId="{671E1E4C-D86A-467B-A2B4-941DA2EA5DA2}">
      <dsp:nvSpPr>
        <dsp:cNvPr id="0" name=""/>
        <dsp:cNvSpPr/>
      </dsp:nvSpPr>
      <dsp:spPr>
        <a:xfrm>
          <a:off x="0" y="2510196"/>
          <a:ext cx="7452827" cy="120041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For each feature, it finds the best threshold which will classify the faces to positive and negative.</a:t>
          </a:r>
          <a:endParaRPr lang="it-IT" sz="1800" kern="1200" dirty="0"/>
        </a:p>
      </dsp:txBody>
      <dsp:txXfrm>
        <a:off x="58600" y="2568796"/>
        <a:ext cx="7335627" cy="1083219"/>
      </dsp:txXfrm>
    </dsp:sp>
    <dsp:sp modelId="{0B036EEE-7864-4831-B62A-7B82D14F99A3}">
      <dsp:nvSpPr>
        <dsp:cNvPr id="0" name=""/>
        <dsp:cNvSpPr/>
      </dsp:nvSpPr>
      <dsp:spPr>
        <a:xfrm>
          <a:off x="0" y="3762455"/>
          <a:ext cx="7452827" cy="120041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Final classifier is a weighted sum of these weak classifiers. </a:t>
          </a:r>
          <a:endParaRPr lang="it-IT" sz="1800" kern="1200" dirty="0"/>
        </a:p>
      </dsp:txBody>
      <dsp:txXfrm>
        <a:off x="58600" y="3821055"/>
        <a:ext cx="7335627" cy="10832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45880E-F0B0-4069-85C5-E4CF20A8D398}">
      <dsp:nvSpPr>
        <dsp:cNvPr id="0" name=""/>
        <dsp:cNvSpPr/>
      </dsp:nvSpPr>
      <dsp:spPr>
        <a:xfrm>
          <a:off x="0" y="4077855"/>
          <a:ext cx="8125883" cy="133844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Our second choice was the latter option offered by the app: it allows you to transmit using RTMP.</a:t>
          </a:r>
          <a:endParaRPr lang="it-IT" sz="1800" kern="1200" dirty="0"/>
        </a:p>
      </dsp:txBody>
      <dsp:txXfrm>
        <a:off x="0" y="4077855"/>
        <a:ext cx="8125883" cy="1338443"/>
      </dsp:txXfrm>
    </dsp:sp>
    <dsp:sp modelId="{DD84B65A-1B99-4869-A442-87EF9FF0B3AD}">
      <dsp:nvSpPr>
        <dsp:cNvPr id="0" name=""/>
        <dsp:cNvSpPr/>
      </dsp:nvSpPr>
      <dsp:spPr>
        <a:xfrm rot="10800000">
          <a:off x="0" y="2039406"/>
          <a:ext cx="8125883" cy="2058525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We found out that DJIGO4 App can</a:t>
          </a:r>
          <a:endParaRPr lang="it-IT" sz="1200" kern="1200" dirty="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transmit in several platforms, including YouTube, Facebook, Weibo and in a</a:t>
          </a:r>
          <a:endParaRPr lang="it-IT" sz="1200" kern="1200" dirty="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 err="1"/>
            <a:t>customized</a:t>
          </a:r>
          <a:r>
            <a:rPr lang="it-IT" sz="1200" kern="1200" dirty="0"/>
            <a:t> one.</a:t>
          </a:r>
        </a:p>
      </dsp:txBody>
      <dsp:txXfrm rot="-10800000">
        <a:off x="0" y="2039406"/>
        <a:ext cx="8125883" cy="722542"/>
      </dsp:txXfrm>
    </dsp:sp>
    <dsp:sp modelId="{0F74E521-A290-4C3E-BA51-6EBE50CD6EE3}">
      <dsp:nvSpPr>
        <dsp:cNvPr id="0" name=""/>
        <dsp:cNvSpPr/>
      </dsp:nvSpPr>
      <dsp:spPr>
        <a:xfrm>
          <a:off x="0" y="2761948"/>
          <a:ext cx="8125883" cy="61549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46990" rIns="263144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The first we tried to use was YouTube.</a:t>
          </a:r>
          <a:endParaRPr lang="it-IT" sz="3700" kern="1200" dirty="0"/>
        </a:p>
      </dsp:txBody>
      <dsp:txXfrm>
        <a:off x="0" y="2761948"/>
        <a:ext cx="8125883" cy="615499"/>
      </dsp:txXfrm>
    </dsp:sp>
    <dsp:sp modelId="{5F2AC2B2-7BC4-407E-882D-95E187623DA3}">
      <dsp:nvSpPr>
        <dsp:cNvPr id="0" name=""/>
        <dsp:cNvSpPr/>
      </dsp:nvSpPr>
      <dsp:spPr>
        <a:xfrm rot="10800000">
          <a:off x="0" y="0"/>
          <a:ext cx="8125883" cy="2058525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All we have to find a way to get the video of the live streaming filmed by the Phantom in real time.</a:t>
          </a:r>
          <a:endParaRPr lang="it-IT" sz="2000" kern="1200" dirty="0"/>
        </a:p>
      </dsp:txBody>
      <dsp:txXfrm rot="10800000">
        <a:off x="0" y="0"/>
        <a:ext cx="8125883" cy="133756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C28DB8-378E-4EA1-A9FA-FF2389B32C88}">
      <dsp:nvSpPr>
        <dsp:cNvPr id="0" name=""/>
        <dsp:cNvSpPr/>
      </dsp:nvSpPr>
      <dsp:spPr>
        <a:xfrm>
          <a:off x="26905" y="856749"/>
          <a:ext cx="9277870" cy="1351211"/>
        </a:xfrm>
        <a:prstGeom prst="rightArrow">
          <a:avLst>
            <a:gd name="adj1" fmla="val 50000"/>
            <a:gd name="adj2" fmla="val 5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254000" bIns="214505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We searched for way to link RTMP protocol </a:t>
          </a:r>
          <a:r>
            <a:rPr lang="it-IT" sz="1800" kern="1200" dirty="0"/>
            <a:t>with MATLAB</a:t>
          </a:r>
        </a:p>
      </dsp:txBody>
      <dsp:txXfrm>
        <a:off x="26905" y="1194552"/>
        <a:ext cx="8940067" cy="675605"/>
      </dsp:txXfrm>
    </dsp:sp>
    <dsp:sp modelId="{1FD5368E-D0E4-4C6A-82E1-2FDAF6A214DB}">
      <dsp:nvSpPr>
        <dsp:cNvPr id="0" name=""/>
        <dsp:cNvSpPr/>
      </dsp:nvSpPr>
      <dsp:spPr>
        <a:xfrm>
          <a:off x="26905" y="1898728"/>
          <a:ext cx="2857584" cy="2602930"/>
        </a:xfrm>
        <a:prstGeom prst="rect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/>
            <a:t>Ipcam</a:t>
          </a:r>
          <a:r>
            <a:rPr lang="en-US" sz="2000" b="1" kern="1200" dirty="0"/>
            <a:t> objects</a:t>
          </a:r>
          <a:r>
            <a:rPr lang="en-US" sz="2000" kern="1200" dirty="0"/>
            <a:t> come out: they are used to acquire one image frame from an IP camera and display it; but t</a:t>
          </a:r>
          <a:r>
            <a:rPr lang="it-IT" sz="2000" kern="1200" dirty="0" err="1"/>
            <a:t>hey</a:t>
          </a:r>
          <a:r>
            <a:rPr lang="it-IT" sz="2000" kern="1200" dirty="0"/>
            <a:t> </a:t>
          </a:r>
          <a:r>
            <a:rPr lang="it-IT" sz="2000" kern="1200" dirty="0" err="1"/>
            <a:t>only</a:t>
          </a:r>
          <a:r>
            <a:rPr lang="it-IT" sz="2000" kern="1200" dirty="0"/>
            <a:t> </a:t>
          </a:r>
          <a:r>
            <a:rPr lang="en-US" sz="2000" kern="1200" dirty="0"/>
            <a:t>works with HTTP or RTSP protocols.</a:t>
          </a:r>
          <a:endParaRPr lang="it-IT" sz="2000" kern="1200" dirty="0"/>
        </a:p>
      </dsp:txBody>
      <dsp:txXfrm>
        <a:off x="26905" y="1898728"/>
        <a:ext cx="2857584" cy="2602930"/>
      </dsp:txXfrm>
    </dsp:sp>
    <dsp:sp modelId="{E2C09666-5347-4EB6-AC60-7EC1D9B23B7F}">
      <dsp:nvSpPr>
        <dsp:cNvPr id="0" name=""/>
        <dsp:cNvSpPr/>
      </dsp:nvSpPr>
      <dsp:spPr>
        <a:xfrm>
          <a:off x="2884489" y="1307153"/>
          <a:ext cx="6420286" cy="1351211"/>
        </a:xfrm>
        <a:prstGeom prst="rightArrow">
          <a:avLst>
            <a:gd name="adj1" fmla="val 50000"/>
            <a:gd name="adj2" fmla="val 5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254000" bIns="21450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We decided to avoid the problem converting the format of the streaming  from RTMP to RTSP.</a:t>
          </a:r>
          <a:endParaRPr lang="it-IT" sz="1600" kern="1200" dirty="0"/>
        </a:p>
      </dsp:txBody>
      <dsp:txXfrm>
        <a:off x="2884489" y="1644956"/>
        <a:ext cx="6082483" cy="675605"/>
      </dsp:txXfrm>
    </dsp:sp>
    <dsp:sp modelId="{6BDF9860-2A3A-4B80-AF2D-9AB041441013}">
      <dsp:nvSpPr>
        <dsp:cNvPr id="0" name=""/>
        <dsp:cNvSpPr/>
      </dsp:nvSpPr>
      <dsp:spPr>
        <a:xfrm>
          <a:off x="2884489" y="2349132"/>
          <a:ext cx="2857584" cy="2602930"/>
        </a:xfrm>
        <a:prstGeom prst="rect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 err="1"/>
            <a:t>We</a:t>
          </a:r>
          <a:r>
            <a:rPr lang="it-IT" sz="2000" kern="1200" dirty="0"/>
            <a:t> </a:t>
          </a:r>
          <a:r>
            <a:rPr lang="it-IT" sz="2000" kern="1200" dirty="0" err="1"/>
            <a:t>didn’t</a:t>
          </a:r>
          <a:r>
            <a:rPr lang="it-IT" sz="2000" kern="1200" dirty="0"/>
            <a:t> </a:t>
          </a:r>
          <a:r>
            <a:rPr lang="it-IT" sz="2000" kern="1200" dirty="0" err="1"/>
            <a:t>found</a:t>
          </a:r>
          <a:r>
            <a:rPr lang="it-IT" sz="2000" kern="1200" dirty="0"/>
            <a:t> </a:t>
          </a:r>
          <a:r>
            <a:rPr lang="it-IT" sz="2000" kern="1200" dirty="0" err="1"/>
            <a:t>any</a:t>
          </a:r>
          <a:r>
            <a:rPr lang="it-IT" sz="2000" kern="1200" dirty="0"/>
            <a:t> </a:t>
          </a:r>
          <a:r>
            <a:rPr lang="en-US" sz="2000" kern="1200" dirty="0"/>
            <a:t>software that could make this conversion free.</a:t>
          </a:r>
          <a:endParaRPr lang="it-IT" sz="2000" kern="1200" dirty="0"/>
        </a:p>
      </dsp:txBody>
      <dsp:txXfrm>
        <a:off x="2884489" y="2349132"/>
        <a:ext cx="2857584" cy="2602930"/>
      </dsp:txXfrm>
    </dsp:sp>
    <dsp:sp modelId="{2E0F03C3-6632-4365-B4CD-4B0EE24FC12E}">
      <dsp:nvSpPr>
        <dsp:cNvPr id="0" name=""/>
        <dsp:cNvSpPr/>
      </dsp:nvSpPr>
      <dsp:spPr>
        <a:xfrm>
          <a:off x="5742073" y="1757556"/>
          <a:ext cx="3562702" cy="1351211"/>
        </a:xfrm>
        <a:prstGeom prst="rightArrow">
          <a:avLst>
            <a:gd name="adj1" fmla="val 50000"/>
            <a:gd name="adj2" fmla="val 5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254000" bIns="214505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 dirty="0" err="1"/>
            <a:t>Vlc</a:t>
          </a:r>
          <a:r>
            <a:rPr lang="it-IT" sz="2700" kern="1200" dirty="0"/>
            <a:t> + </a:t>
          </a:r>
          <a:r>
            <a:rPr lang="it-IT" sz="2700" kern="1200" dirty="0" err="1"/>
            <a:t>MatLab</a:t>
          </a:r>
          <a:endParaRPr lang="it-IT" sz="2700" kern="1200" dirty="0"/>
        </a:p>
      </dsp:txBody>
      <dsp:txXfrm>
        <a:off x="5742073" y="2095359"/>
        <a:ext cx="3224899" cy="675605"/>
      </dsp:txXfrm>
    </dsp:sp>
    <dsp:sp modelId="{1378AF81-5EE7-4DF0-9EB4-56AC8026CEA8}">
      <dsp:nvSpPr>
        <dsp:cNvPr id="0" name=""/>
        <dsp:cNvSpPr/>
      </dsp:nvSpPr>
      <dsp:spPr>
        <a:xfrm>
          <a:off x="5742073" y="2799535"/>
          <a:ext cx="2857584" cy="2564836"/>
        </a:xfrm>
        <a:prstGeom prst="rect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Since we were using VLC to test if the streaming was successful, we thought to take advantage of it also to create a connection with MATLAB; again, there was no way to do it.</a:t>
          </a:r>
          <a:endParaRPr lang="it-IT" sz="2000" kern="1200" dirty="0"/>
        </a:p>
      </dsp:txBody>
      <dsp:txXfrm>
        <a:off x="5742073" y="2799535"/>
        <a:ext cx="2857584" cy="25648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466C69-C4A9-4B5A-9C46-0EB1422B4D2E}">
      <dsp:nvSpPr>
        <dsp:cNvPr id="0" name=""/>
        <dsp:cNvSpPr/>
      </dsp:nvSpPr>
      <dsp:spPr>
        <a:xfrm>
          <a:off x="4356570" y="1303065"/>
          <a:ext cx="1584140" cy="158414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 dirty="0" err="1"/>
            <a:t>Python</a:t>
          </a:r>
          <a:endParaRPr lang="it-IT" sz="3000" kern="1200" dirty="0"/>
        </a:p>
      </dsp:txBody>
      <dsp:txXfrm>
        <a:off x="4588562" y="1535057"/>
        <a:ext cx="1120156" cy="112015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CE2B1A-A750-446F-AEF2-8046E81182D3}">
      <dsp:nvSpPr>
        <dsp:cNvPr id="0" name=""/>
        <dsp:cNvSpPr/>
      </dsp:nvSpPr>
      <dsp:spPr>
        <a:xfrm>
          <a:off x="2300" y="0"/>
          <a:ext cx="2410879" cy="541725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detect and recognize faces, identify object</a:t>
          </a:r>
          <a:endParaRPr lang="it-IT" sz="2300" kern="1200" dirty="0"/>
        </a:p>
      </dsp:txBody>
      <dsp:txXfrm>
        <a:off x="2300" y="2166902"/>
        <a:ext cx="2410879" cy="2166902"/>
      </dsp:txXfrm>
    </dsp:sp>
    <dsp:sp modelId="{C4CA7D40-C795-487F-9702-8BC0934C1629}">
      <dsp:nvSpPr>
        <dsp:cNvPr id="0" name=""/>
        <dsp:cNvSpPr/>
      </dsp:nvSpPr>
      <dsp:spPr>
        <a:xfrm>
          <a:off x="305766" y="325035"/>
          <a:ext cx="1803946" cy="1803946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31" b="-34969"/>
          </a:stretch>
        </a:blip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6223B7-1D01-4B44-A673-C25BA78A0CB5}">
      <dsp:nvSpPr>
        <dsp:cNvPr id="0" name=""/>
        <dsp:cNvSpPr/>
      </dsp:nvSpPr>
      <dsp:spPr>
        <a:xfrm>
          <a:off x="2485505" y="0"/>
          <a:ext cx="2410879" cy="541725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classify human actions in videos</a:t>
          </a:r>
          <a:endParaRPr lang="it-IT" sz="2300" kern="1200" dirty="0"/>
        </a:p>
      </dsp:txBody>
      <dsp:txXfrm>
        <a:off x="2485505" y="2166902"/>
        <a:ext cx="2410879" cy="2166902"/>
      </dsp:txXfrm>
    </dsp:sp>
    <dsp:sp modelId="{F72B2B54-92F4-4179-B006-CF90C409B75C}">
      <dsp:nvSpPr>
        <dsp:cNvPr id="0" name=""/>
        <dsp:cNvSpPr/>
      </dsp:nvSpPr>
      <dsp:spPr>
        <a:xfrm>
          <a:off x="2788972" y="325035"/>
          <a:ext cx="1803946" cy="1803946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1996" b="-1996"/>
          </a:stretch>
        </a:blip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B2C2B9-1FA3-4A97-8D95-0F95374BCFC7}">
      <dsp:nvSpPr>
        <dsp:cNvPr id="0" name=""/>
        <dsp:cNvSpPr/>
      </dsp:nvSpPr>
      <dsp:spPr>
        <a:xfrm>
          <a:off x="4968711" y="0"/>
          <a:ext cx="2410879" cy="541725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track camera movements, track moving objects</a:t>
          </a:r>
          <a:endParaRPr lang="it-IT" sz="2300" kern="1200" dirty="0"/>
        </a:p>
      </dsp:txBody>
      <dsp:txXfrm>
        <a:off x="4968711" y="2166902"/>
        <a:ext cx="2410879" cy="2166902"/>
      </dsp:txXfrm>
    </dsp:sp>
    <dsp:sp modelId="{114A7BF6-E403-40A7-B96D-3A92F91BEBD9}">
      <dsp:nvSpPr>
        <dsp:cNvPr id="0" name=""/>
        <dsp:cNvSpPr/>
      </dsp:nvSpPr>
      <dsp:spPr>
        <a:xfrm>
          <a:off x="5272177" y="325035"/>
          <a:ext cx="1803946" cy="1803946"/>
        </a:xfrm>
        <a:prstGeom prst="ellipse">
          <a:avLst/>
        </a:prstGeom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961" r="-34961"/>
          </a:stretch>
        </a:blip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54B3C5-F74E-4D30-8DCC-3CF8BB3B7C72}">
      <dsp:nvSpPr>
        <dsp:cNvPr id="0" name=""/>
        <dsp:cNvSpPr/>
      </dsp:nvSpPr>
      <dsp:spPr>
        <a:xfrm>
          <a:off x="7451916" y="0"/>
          <a:ext cx="2410879" cy="541725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extract 3D models of objects, produce 3D point clouds from stereo cameras</a:t>
          </a:r>
          <a:endParaRPr lang="it-IT" sz="2300" kern="1200" dirty="0"/>
        </a:p>
      </dsp:txBody>
      <dsp:txXfrm>
        <a:off x="7451916" y="2166902"/>
        <a:ext cx="2410879" cy="2166902"/>
      </dsp:txXfrm>
    </dsp:sp>
    <dsp:sp modelId="{68FD74D8-C8BC-4CC7-9C1B-FE729E008430}">
      <dsp:nvSpPr>
        <dsp:cNvPr id="0" name=""/>
        <dsp:cNvSpPr/>
      </dsp:nvSpPr>
      <dsp:spPr>
        <a:xfrm>
          <a:off x="7755383" y="325035"/>
          <a:ext cx="1803946" cy="1803946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079AEB-B5C9-46A0-AAA9-081F85D3DB71}">
      <dsp:nvSpPr>
        <dsp:cNvPr id="0" name=""/>
        <dsp:cNvSpPr/>
      </dsp:nvSpPr>
      <dsp:spPr>
        <a:xfrm>
          <a:off x="394603" y="4333804"/>
          <a:ext cx="9075888" cy="812588"/>
        </a:xfrm>
        <a:prstGeom prst="leftRightArrow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C1ABCA-CCD0-4EC1-A7CC-E3F833866556}">
      <dsp:nvSpPr>
        <dsp:cNvPr id="0" name=""/>
        <dsp:cNvSpPr/>
      </dsp:nvSpPr>
      <dsp:spPr>
        <a:xfrm>
          <a:off x="1620" y="1308546"/>
          <a:ext cx="2589062" cy="213543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900" kern="1200" dirty="0"/>
            <a:t>5-7 seconds, </a:t>
          </a:r>
          <a:r>
            <a:rPr lang="it-IT" sz="1900" kern="1200" dirty="0" err="1"/>
            <a:t>but</a:t>
          </a:r>
          <a:r>
            <a:rPr lang="it-IT" sz="1900" kern="1200" dirty="0"/>
            <a:t> </a:t>
          </a:r>
          <a:r>
            <a:rPr lang="it-IT" sz="1900" kern="1200" dirty="0" err="1"/>
            <a:t>it</a:t>
          </a:r>
          <a:r>
            <a:rPr lang="it-IT" sz="1900" kern="1200" dirty="0"/>
            <a:t> </a:t>
          </a:r>
          <a:r>
            <a:rPr lang="it-IT" sz="1900" kern="1200" dirty="0" err="1"/>
            <a:t>depends</a:t>
          </a:r>
          <a:r>
            <a:rPr lang="it-IT" sz="1900" kern="1200" dirty="0"/>
            <a:t> on the </a:t>
          </a:r>
          <a:r>
            <a:rPr lang="it-IT" sz="1900" kern="1200" dirty="0" err="1"/>
            <a:t>quality</a:t>
          </a:r>
          <a:r>
            <a:rPr lang="it-IT" sz="1900" kern="1200" dirty="0"/>
            <a:t> of the connection.</a:t>
          </a:r>
        </a:p>
      </dsp:txBody>
      <dsp:txXfrm>
        <a:off x="50762" y="1357688"/>
        <a:ext cx="2490778" cy="1579557"/>
      </dsp:txXfrm>
    </dsp:sp>
    <dsp:sp modelId="{353ACC48-71E7-4644-A724-D0B0E4BD35DD}">
      <dsp:nvSpPr>
        <dsp:cNvPr id="0" name=""/>
        <dsp:cNvSpPr/>
      </dsp:nvSpPr>
      <dsp:spPr>
        <a:xfrm>
          <a:off x="1454512" y="1809620"/>
          <a:ext cx="2866365" cy="2866365"/>
        </a:xfrm>
        <a:prstGeom prst="leftCircularArrow">
          <a:avLst>
            <a:gd name="adj1" fmla="val 3193"/>
            <a:gd name="adj2" fmla="val 393279"/>
            <a:gd name="adj3" fmla="val 2168790"/>
            <a:gd name="adj4" fmla="val 9024489"/>
            <a:gd name="adj5" fmla="val 3725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18E5F5-41D6-424C-BF44-ECADCEAA249B}">
      <dsp:nvSpPr>
        <dsp:cNvPr id="0" name=""/>
        <dsp:cNvSpPr/>
      </dsp:nvSpPr>
      <dsp:spPr>
        <a:xfrm>
          <a:off x="576967" y="2986388"/>
          <a:ext cx="2301389" cy="91518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Delay due to the </a:t>
          </a:r>
          <a:r>
            <a:rPr lang="it-IT" sz="2000" b="0" i="1" kern="1200" dirty="0"/>
            <a:t>server</a:t>
          </a:r>
          <a:r>
            <a:rPr lang="it-IT" sz="2000" kern="1200" dirty="0"/>
            <a:t>: </a:t>
          </a:r>
        </a:p>
      </dsp:txBody>
      <dsp:txXfrm>
        <a:off x="603772" y="3013193"/>
        <a:ext cx="2247779" cy="861576"/>
      </dsp:txXfrm>
    </dsp:sp>
    <dsp:sp modelId="{AA681877-96BB-466B-8903-BE84BA9B1D07}">
      <dsp:nvSpPr>
        <dsp:cNvPr id="0" name=""/>
        <dsp:cNvSpPr/>
      </dsp:nvSpPr>
      <dsp:spPr>
        <a:xfrm>
          <a:off x="3314159" y="1308546"/>
          <a:ext cx="2589062" cy="213543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900" kern="1200" dirty="0" err="1"/>
            <a:t>About</a:t>
          </a:r>
          <a:r>
            <a:rPr lang="it-IT" sz="1900" kern="1200" dirty="0"/>
            <a:t> 2 seconds, </a:t>
          </a:r>
          <a:r>
            <a:rPr lang="it-IT" sz="1900" kern="1200" dirty="0" err="1"/>
            <a:t>but</a:t>
          </a:r>
          <a:r>
            <a:rPr lang="it-IT" sz="1900" kern="1200" dirty="0"/>
            <a:t> </a:t>
          </a:r>
          <a:r>
            <a:rPr lang="it-IT" sz="1900" kern="1200" dirty="0" err="1"/>
            <a:t>it</a:t>
          </a:r>
          <a:r>
            <a:rPr lang="it-IT" sz="1900" kern="1200" dirty="0"/>
            <a:t> can </a:t>
          </a:r>
          <a:r>
            <a:rPr lang="it-IT" sz="1900" kern="1200" dirty="0" err="1"/>
            <a:t>change</a:t>
          </a:r>
          <a:r>
            <a:rPr lang="it-IT" sz="1900" kern="1200" dirty="0"/>
            <a:t> </a:t>
          </a:r>
          <a:r>
            <a:rPr lang="it-IT" sz="1900" kern="1200" dirty="0" err="1"/>
            <a:t>according</a:t>
          </a:r>
          <a:r>
            <a:rPr lang="it-IT" sz="1900" kern="1200" dirty="0"/>
            <a:t> to the processing of the images and to </a:t>
          </a:r>
          <a:r>
            <a:rPr lang="it-IT" sz="1900" kern="1200" dirty="0" err="1"/>
            <a:t>c</a:t>
          </a:r>
          <a:r>
            <a:rPr lang="it-IT" sz="1900" b="0" i="0" kern="1200" dirty="0" err="1"/>
            <a:t>alculating</a:t>
          </a:r>
          <a:r>
            <a:rPr lang="it-IT" sz="1900" b="0" i="0" kern="1200" dirty="0"/>
            <a:t> </a:t>
          </a:r>
          <a:r>
            <a:rPr lang="it-IT" sz="1900" b="0" i="0" kern="1200" dirty="0" err="1"/>
            <a:t>capacity</a:t>
          </a:r>
          <a:r>
            <a:rPr lang="it-IT" sz="1900" kern="1200" dirty="0"/>
            <a:t>.</a:t>
          </a:r>
        </a:p>
      </dsp:txBody>
      <dsp:txXfrm>
        <a:off x="3363301" y="1815281"/>
        <a:ext cx="2490778" cy="1579557"/>
      </dsp:txXfrm>
    </dsp:sp>
    <dsp:sp modelId="{FF71C5DD-BA1F-4CF6-A768-A2A180F0FF88}">
      <dsp:nvSpPr>
        <dsp:cNvPr id="0" name=""/>
        <dsp:cNvSpPr/>
      </dsp:nvSpPr>
      <dsp:spPr>
        <a:xfrm>
          <a:off x="4745475" y="-7186"/>
          <a:ext cx="3197190" cy="3197190"/>
        </a:xfrm>
        <a:prstGeom prst="circularArrow">
          <a:avLst>
            <a:gd name="adj1" fmla="val 2862"/>
            <a:gd name="adj2" fmla="val 349855"/>
            <a:gd name="adj3" fmla="val 19474635"/>
            <a:gd name="adj4" fmla="val 12575511"/>
            <a:gd name="adj5" fmla="val 334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38F3E4-8D4B-49A3-9157-E50C991BA0AC}">
      <dsp:nvSpPr>
        <dsp:cNvPr id="0" name=""/>
        <dsp:cNvSpPr/>
      </dsp:nvSpPr>
      <dsp:spPr>
        <a:xfrm>
          <a:off x="3889507" y="850953"/>
          <a:ext cx="2301389" cy="91518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Delay due to the </a:t>
          </a:r>
          <a:r>
            <a:rPr lang="it-IT" sz="2000" kern="1200" dirty="0" err="1"/>
            <a:t>calculations</a:t>
          </a:r>
          <a:r>
            <a:rPr lang="it-IT" sz="2000" kern="1200" dirty="0"/>
            <a:t> of the </a:t>
          </a:r>
          <a:r>
            <a:rPr lang="it-IT" sz="2000" i="1" kern="1200" dirty="0" err="1"/>
            <a:t>algorithm</a:t>
          </a:r>
          <a:r>
            <a:rPr lang="it-IT" sz="2000" i="1" kern="1200" dirty="0"/>
            <a:t>:</a:t>
          </a:r>
        </a:p>
      </dsp:txBody>
      <dsp:txXfrm>
        <a:off x="3916312" y="877758"/>
        <a:ext cx="2247779" cy="861576"/>
      </dsp:txXfrm>
    </dsp:sp>
    <dsp:sp modelId="{77179DCD-C156-4187-92F3-5B06D573F9F2}">
      <dsp:nvSpPr>
        <dsp:cNvPr id="0" name=""/>
        <dsp:cNvSpPr/>
      </dsp:nvSpPr>
      <dsp:spPr>
        <a:xfrm>
          <a:off x="6626699" y="1308546"/>
          <a:ext cx="2589062" cy="213543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900" kern="1200" dirty="0" err="1"/>
            <a:t>About</a:t>
          </a:r>
          <a:r>
            <a:rPr lang="it-IT" sz="1900" kern="1200" dirty="0"/>
            <a:t> 7-8 seconds.</a:t>
          </a:r>
        </a:p>
      </dsp:txBody>
      <dsp:txXfrm>
        <a:off x="6675841" y="1357688"/>
        <a:ext cx="2490778" cy="1579557"/>
      </dsp:txXfrm>
    </dsp:sp>
    <dsp:sp modelId="{2741A271-75EE-4FB1-890A-3AA2C7F51062}">
      <dsp:nvSpPr>
        <dsp:cNvPr id="0" name=""/>
        <dsp:cNvSpPr/>
      </dsp:nvSpPr>
      <dsp:spPr>
        <a:xfrm>
          <a:off x="7202046" y="2986388"/>
          <a:ext cx="2301389" cy="91518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i="1" kern="1200" dirty="0"/>
            <a:t>Total</a:t>
          </a:r>
          <a:r>
            <a:rPr lang="it-IT" sz="1800" kern="1200" dirty="0"/>
            <a:t> delay: </a:t>
          </a:r>
        </a:p>
      </dsp:txBody>
      <dsp:txXfrm>
        <a:off x="7228851" y="3013193"/>
        <a:ext cx="2247779" cy="8615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B09ADF9-84D6-46CB-9A15-C20C7571924E}" type="datetime1">
              <a:rPr lang="it-IT" smtClean="0"/>
              <a:t>27/07/2018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360E59-1627-4404-ACC5-51C744AB0F2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1B64730-AA34-4236-A569-5039A56CA339}" type="datetime1">
              <a:rPr lang="it-IT" smtClean="0"/>
              <a:pPr/>
              <a:t>27/07/2018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 dirty="0"/>
              <a:t>Fare clic per modificare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841221E5-7225-48EB-A4EE-420E7BFCF705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41221E5-7225-48EB-A4EE-420E7BFCF705}" type="slidenum">
              <a:rPr lang="it-IT" smtClean="0"/>
              <a:pPr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48074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15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18741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16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85975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17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103937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18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58412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21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102468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noProof="0" smtClean="0"/>
              <a:pPr rtl="0"/>
              <a:t>23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8096780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25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10122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26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083112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29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715459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30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1853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702522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noProof="0" smtClean="0"/>
              <a:pPr rtl="0"/>
              <a:t>32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5664752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33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406516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34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947254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b="0" i="0" u="none" strike="noStrike" kern="1200" baseline="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noProof="0" smtClean="0"/>
              <a:pPr rtl="0"/>
              <a:t>35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0727618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36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4049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37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748912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38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772453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41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435094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42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59578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03076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91527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29906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27531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64993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13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50252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it-IT" smtClean="0"/>
              <a:pPr rtl="0"/>
              <a:t>14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29089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4630" y="1788454"/>
            <a:ext cx="8359052" cy="2098226"/>
          </a:xfrm>
        </p:spPr>
        <p:txBody>
          <a:bodyPr anchor="b">
            <a:noAutofit/>
          </a:bodyPr>
          <a:lstStyle>
            <a:lvl1pPr algn="ctr">
              <a:defRPr sz="7198" cap="all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209" y="3956280"/>
            <a:ext cx="6829894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2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662" y="6453386"/>
            <a:ext cx="1607525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DF8AB49E-6376-429E-A2C3-3A1A125FDC0A}" type="datetime1">
              <a:rPr lang="it-IT" noProof="0" smtClean="0"/>
              <a:t>27/07/2018</a:t>
            </a:fld>
            <a:endParaRPr lang="it-IT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3382" y="6453386"/>
            <a:ext cx="7021548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it-IT" noProof="0"/>
              <a:t>Aggiungere un piè di pagina</a:t>
            </a:r>
            <a:endParaRPr lang="it-IT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28123" y="6453386"/>
            <a:ext cx="1595876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DC1BBB0-96F0-4077-A278-0F3FB5C104D3}" type="slidenum">
              <a:rPr lang="it-IT" noProof="0" smtClean="0"/>
              <a:pPr/>
              <a:t>‹N›</a:t>
            </a:fld>
            <a:endParaRPr lang="it-IT" noProof="0" dirty="0"/>
          </a:p>
        </p:txBody>
      </p:sp>
      <p:grpSp>
        <p:nvGrpSpPr>
          <p:cNvPr id="7" name="Group 6"/>
          <p:cNvGrpSpPr/>
          <p:nvPr/>
        </p:nvGrpSpPr>
        <p:grpSpPr>
          <a:xfrm>
            <a:off x="752663" y="744470"/>
            <a:ext cx="1067133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433712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243" y="2295526"/>
            <a:ext cx="9598700" cy="3571875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D32DC4B-C8AF-4585-BB1D-38285B6F2333}" type="datetime1">
              <a:rPr lang="it-IT" noProof="0" smtClean="0"/>
              <a:t>27/07/2018</a:t>
            </a:fld>
            <a:endParaRPr lang="it-IT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Aggiungere un piè di pagina</a:t>
            </a:r>
            <a:endParaRPr lang="it-IT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96500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4062" y="624156"/>
            <a:ext cx="1565358" cy="5243244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243" y="624156"/>
            <a:ext cx="8177511" cy="5243244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816C92C-6088-4982-9C1B-70D64FB57887}" type="datetime1">
              <a:rPr lang="it-IT" noProof="0" smtClean="0"/>
              <a:t>27/07/2018</a:t>
            </a:fld>
            <a:endParaRPr lang="it-IT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Aggiungere un piè di pagina</a:t>
            </a:r>
            <a:endParaRPr lang="it-IT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6889528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1C063DB-8CBA-4513-8936-9356A9226AAA}" type="datetime1">
              <a:rPr lang="it-IT" noProof="0" smtClean="0"/>
              <a:t>27/07/2018</a:t>
            </a:fld>
            <a:endParaRPr lang="it-IT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Aggiungere un piè di pagina</a:t>
            </a:r>
            <a:endParaRPr lang="it-IT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35866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826" y="1301361"/>
            <a:ext cx="9610468" cy="2852737"/>
          </a:xfrm>
        </p:spPr>
        <p:txBody>
          <a:bodyPr anchor="b">
            <a:normAutofit/>
          </a:bodyPr>
          <a:lstStyle>
            <a:lvl1pPr algn="r">
              <a:defRPr sz="7198" cap="all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4826" y="4216328"/>
            <a:ext cx="961046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99">
                <a:solidFill>
                  <a:schemeClr val="tx2"/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716" y="6453386"/>
            <a:ext cx="162198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DE708026-0806-4C5E-9983-F7DA71201AFA}" type="datetime1">
              <a:rPr lang="it-IT" noProof="0" smtClean="0"/>
              <a:t>27/07/2018</a:t>
            </a:fld>
            <a:endParaRPr lang="it-IT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3639" y="6453386"/>
            <a:ext cx="7021548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it-IT" noProof="0"/>
              <a:t>Aggiungere un piè di pagina</a:t>
            </a:r>
            <a:endParaRPr lang="it-IT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28123" y="6453386"/>
            <a:ext cx="159587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7DC1BBB0-96F0-4077-A278-0F3FB5C104D3}" type="slidenum">
              <a:rPr lang="it-IT" noProof="0" smtClean="0"/>
              <a:pPr/>
              <a:t>‹N›</a:t>
            </a:fld>
            <a:endParaRPr lang="it-IT" noProof="0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49840" y="1685652"/>
            <a:ext cx="32741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0522063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243" y="2286000"/>
            <a:ext cx="4446628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3704" y="2286000"/>
            <a:ext cx="4446628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4ADFA22-1FC0-4683-8B9C-CBF9CCB974D9}" type="datetime1">
              <a:rPr lang="it-IT" noProof="0" smtClean="0"/>
              <a:t>27/07/2018</a:t>
            </a:fld>
            <a:endParaRPr lang="it-IT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Aggiungere un piè di pagina</a:t>
            </a:r>
            <a:endParaRPr lang="it-IT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59516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243" y="685800"/>
            <a:ext cx="95987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243" y="2340864"/>
            <a:ext cx="4442827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999" b="0" baseline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243" y="3305208"/>
            <a:ext cx="4442827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315" y="2340864"/>
            <a:ext cx="4442827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999" b="0" baseline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3315" y="3305208"/>
            <a:ext cx="4442827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816C92C-6088-4982-9C1B-70D64FB57887}" type="datetime1">
              <a:rPr lang="it-IT" noProof="0" smtClean="0"/>
              <a:t>27/07/2018</a:t>
            </a:fld>
            <a:endParaRPr lang="it-IT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Aggiungere un piè di pagina</a:t>
            </a:r>
            <a:endParaRPr lang="it-IT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54927838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3A95F23-44F0-40F2-9758-3F4D8124A9D3}" type="datetime1">
              <a:rPr lang="it-IT" noProof="0" smtClean="0"/>
              <a:t>27/07/2018</a:t>
            </a:fld>
            <a:endParaRPr lang="it-IT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Aggiungere un piè di pagina</a:t>
            </a:r>
            <a:endParaRPr lang="it-IT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82352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816C92C-6088-4982-9C1B-70D64FB57887}" type="datetime1">
              <a:rPr lang="it-IT" noProof="0" smtClean="0"/>
              <a:t>27/07/2018</a:t>
            </a:fld>
            <a:endParaRPr lang="it-IT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Aggiungere un piè di pagina</a:t>
            </a:r>
            <a:endParaRPr lang="it-I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06076683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2139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711" y="685800"/>
            <a:ext cx="3854716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799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4391" y="685801"/>
            <a:ext cx="5210723" cy="5175250"/>
          </a:xfrm>
        </p:spPr>
        <p:txBody>
          <a:bodyPr/>
          <a:lstStyle>
            <a:lvl1pPr>
              <a:defRPr sz="1999"/>
            </a:lvl1pPr>
            <a:lvl2pPr>
              <a:defRPr sz="1999"/>
            </a:lvl2pPr>
            <a:lvl3pPr>
              <a:defRPr sz="1799"/>
            </a:lvl3pPr>
            <a:lvl4pPr>
              <a:defRPr sz="1799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711" y="2856344"/>
            <a:ext cx="3854716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712" y="6453386"/>
            <a:ext cx="1204258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245D2FB2-790E-43BB-9CBE-E0E0F7CBDF29}" type="datetime1">
              <a:rPr lang="it-IT" noProof="0" smtClean="0"/>
              <a:t>27/07/2018</a:t>
            </a:fld>
            <a:endParaRPr lang="it-IT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371" y="6453386"/>
            <a:ext cx="237305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it-IT" noProof="0"/>
              <a:t>Aggiungere un piè di pagina</a:t>
            </a:r>
            <a:endParaRPr lang="it-IT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0566" y="6453386"/>
            <a:ext cx="159587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7DC1BBB0-96F0-4077-A278-0F3FB5C104D3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2139" y="376"/>
            <a:ext cx="2285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73761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2139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711" y="685800"/>
            <a:ext cx="3854716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799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0679" y="1"/>
            <a:ext cx="6658146" cy="6857999"/>
          </a:xfrm>
        </p:spPr>
        <p:txBody>
          <a:bodyPr anchor="t">
            <a:normAutofit/>
          </a:bodyPr>
          <a:lstStyle>
            <a:lvl1pPr marL="0" indent="0">
              <a:buNone/>
              <a:defRPr sz="1999"/>
            </a:lvl1pPr>
            <a:lvl2pPr marL="457063" indent="0">
              <a:buNone/>
              <a:defRPr sz="1999"/>
            </a:lvl2pPr>
            <a:lvl3pPr marL="914126" indent="0">
              <a:buNone/>
              <a:defRPr sz="19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711" y="2855968"/>
            <a:ext cx="3854716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712" y="6453386"/>
            <a:ext cx="1204258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BE79A276-91E9-417F-B644-E4512AA2FAD8}" type="datetime1">
              <a:rPr lang="it-IT" noProof="0" smtClean="0"/>
              <a:t>27/07/2018</a:t>
            </a:fld>
            <a:endParaRPr lang="it-IT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371" y="6453386"/>
            <a:ext cx="237305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it-IT" noProof="0"/>
              <a:t>Aggiungere un piè di pagina</a:t>
            </a:r>
            <a:endParaRPr lang="it-IT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0566" y="6453386"/>
            <a:ext cx="159587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7DC1BBB0-96F0-4077-A278-0F3FB5C104D3}" type="slidenum">
              <a:rPr lang="it-IT" noProof="0" smtClean="0"/>
              <a:t>‹N›</a:t>
            </a:fld>
            <a:endParaRPr lang="it-IT" noProof="0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2139" y="376"/>
            <a:ext cx="2285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4EB65DF-8B44-4764-8276-CD89719E1879}"/>
              </a:ext>
            </a:extLst>
          </p:cNvPr>
          <p:cNvSpPr/>
          <p:nvPr userDrawn="1"/>
        </p:nvSpPr>
        <p:spPr>
          <a:xfrm>
            <a:off x="5103812" y="0"/>
            <a:ext cx="6324601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5129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243" y="685800"/>
            <a:ext cx="95987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243" y="2286000"/>
            <a:ext cx="95987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288" y="6453386"/>
            <a:ext cx="1204258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3816C92C-6088-4982-9C1B-70D64FB57887}" type="datetime1">
              <a:rPr lang="it-IT" noProof="0" smtClean="0"/>
              <a:t>27/07/2018</a:t>
            </a:fld>
            <a:endParaRPr lang="it-IT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2811" y="6453386"/>
            <a:ext cx="6279194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it-IT" noProof="0"/>
              <a:t>Aggiungere un piè di pagina</a:t>
            </a:r>
            <a:endParaRPr lang="it-IT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0269" y="6453386"/>
            <a:ext cx="1595876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7DC1BBB0-96F0-4077-A278-0F3FB5C104D3}" type="slidenum">
              <a:rPr lang="it-IT" noProof="0" smtClean="0"/>
              <a:pPr/>
              <a:t>‹N›</a:t>
            </a:fld>
            <a:endParaRPr lang="it-IT" noProof="0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7971" y="376"/>
            <a:ext cx="2285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9223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126" rtl="0" eaLnBrk="1" latinLnBrk="0" hangingPunct="1">
        <a:lnSpc>
          <a:spcPct val="89000"/>
        </a:lnSpc>
        <a:spcBef>
          <a:spcPct val="0"/>
        </a:spcBef>
        <a:buNone/>
        <a:defRPr sz="4399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3933" indent="-383933" algn="l" defTabSz="914126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1999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126" indent="-383933" algn="l" defTabSz="914126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999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189" indent="-383933" algn="l" defTabSz="914126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799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251" indent="-383933" algn="l" defTabSz="914126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799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5314" indent="-383933" algn="l" defTabSz="914126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2377" indent="-383933" algn="l" defTabSz="914126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199440" indent="-383933" algn="l" defTabSz="914126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6503" indent="-383933" algn="l" defTabSz="914126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3566" indent="-383933" algn="l" defTabSz="914126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4.png"/><Relationship Id="rId10" Type="http://schemas.openxmlformats.org/officeDocument/2006/relationships/image" Target="../media/image20.png"/><Relationship Id="rId4" Type="http://schemas.openxmlformats.org/officeDocument/2006/relationships/image" Target="../media/image23.png"/><Relationship Id="rId9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jpeg"/><Relationship Id="rId5" Type="http://schemas.openxmlformats.org/officeDocument/2006/relationships/image" Target="../media/image9.jp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5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21804" y="3499894"/>
            <a:ext cx="11017224" cy="2161354"/>
          </a:xfrm>
        </p:spPr>
        <p:txBody>
          <a:bodyPr rtlCol="0"/>
          <a:lstStyle/>
          <a:p>
            <a:pPr rtl="0"/>
            <a:r>
              <a:rPr lang="it-IT" sz="4800" b="1" dirty="0">
                <a:latin typeface="Baskerville Old Face" panose="02020602080505020303" pitchFamily="18" charset="0"/>
              </a:rPr>
              <a:t>Face </a:t>
            </a:r>
            <a:r>
              <a:rPr lang="it-IT" sz="4800" b="1" dirty="0" err="1">
                <a:latin typeface="Baskerville Old Face" panose="02020602080505020303" pitchFamily="18" charset="0"/>
              </a:rPr>
              <a:t>detection</a:t>
            </a:r>
            <a:r>
              <a:rPr lang="it-IT" sz="4800" b="1" dirty="0">
                <a:latin typeface="Baskerville Old Face" panose="02020602080505020303" pitchFamily="18" charset="0"/>
              </a:rPr>
              <a:t> </a:t>
            </a:r>
            <a:br>
              <a:rPr lang="it-IT" sz="4800" b="1" dirty="0">
                <a:latin typeface="Baskerville Old Face" panose="02020602080505020303" pitchFamily="18" charset="0"/>
              </a:rPr>
            </a:br>
            <a:r>
              <a:rPr lang="it-IT" sz="4800" b="1" dirty="0">
                <a:latin typeface="Baskerville Old Face" panose="02020602080505020303" pitchFamily="18" charset="0"/>
              </a:rPr>
              <a:t>by </a:t>
            </a:r>
            <a:r>
              <a:rPr lang="it-IT" sz="4800" b="1" dirty="0" err="1">
                <a:latin typeface="Baskerville Old Face" panose="02020602080505020303" pitchFamily="18" charset="0"/>
              </a:rPr>
              <a:t>phantom</a:t>
            </a:r>
            <a:r>
              <a:rPr lang="it-IT" sz="4800" b="1" dirty="0">
                <a:latin typeface="Baskerville Old Face" panose="02020602080505020303" pitchFamily="18" charset="0"/>
              </a:rPr>
              <a:t> 4pro+ </a:t>
            </a:r>
            <a:r>
              <a:rPr lang="it-IT" sz="4800" b="1" dirty="0" err="1">
                <a:latin typeface="Baskerville Old Face" panose="02020602080505020303" pitchFamily="18" charset="0"/>
              </a:rPr>
              <a:t>aircraft</a:t>
            </a:r>
            <a:r>
              <a:rPr lang="it-IT" sz="4800" b="1" dirty="0">
                <a:latin typeface="Baskerville Old Face" panose="02020602080505020303" pitchFamily="18" charset="0"/>
              </a:rPr>
              <a:t> in </a:t>
            </a:r>
            <a:r>
              <a:rPr lang="it-IT" sz="4800" b="1" dirty="0" err="1">
                <a:latin typeface="Baskerville Old Face" panose="02020602080505020303" pitchFamily="18" charset="0"/>
              </a:rPr>
              <a:t>real</a:t>
            </a:r>
            <a:r>
              <a:rPr lang="it-IT" sz="4800" b="1" dirty="0">
                <a:latin typeface="Baskerville Old Face" panose="02020602080505020303" pitchFamily="18" charset="0"/>
              </a:rPr>
              <a:t> time</a:t>
            </a:r>
          </a:p>
        </p:txBody>
      </p:sp>
      <p:pic>
        <p:nvPicPr>
          <p:cNvPr id="4" name="Picture 2" descr="https://upload.wikimedia.org/wikipedia/it/d/d6/LogoUniversit%C3%A0DiSalerno.jpg">
            <a:extLst>
              <a:ext uri="{FF2B5EF4-FFF2-40B4-BE49-F238E27FC236}">
                <a16:creationId xmlns:a16="http://schemas.microsoft.com/office/drawing/2014/main" id="{4CD71700-A542-470B-B99B-B9B45ECCB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748" y="557685"/>
            <a:ext cx="1445764" cy="144576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543EA82D-2320-42C0-B426-584255C5A624}"/>
              </a:ext>
            </a:extLst>
          </p:cNvPr>
          <p:cNvSpPr txBox="1"/>
          <p:nvPr/>
        </p:nvSpPr>
        <p:spPr>
          <a:xfrm>
            <a:off x="2605774" y="665014"/>
            <a:ext cx="820891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tx2"/>
                </a:solidFill>
                <a:latin typeface="Franklin Gothic Medium" panose="020B0603020102020204" pitchFamily="34" charset="0"/>
                <a:ea typeface="Adobe Fan Heiti Std B" panose="020B0700000000000000" pitchFamily="34" charset="-128"/>
              </a:rPr>
              <a:t>UNIVERSITY OF SALERNO</a:t>
            </a:r>
          </a:p>
          <a:p>
            <a:pPr algn="ctr"/>
            <a:r>
              <a:rPr lang="it-IT" dirty="0">
                <a:solidFill>
                  <a:schemeClr val="tx2"/>
                </a:solidFill>
                <a:latin typeface="Franklin Gothic Medium" panose="020B0603020102020204" pitchFamily="34" charset="0"/>
                <a:ea typeface="Adobe Fan Heiti Std B" panose="020B0700000000000000" pitchFamily="34" charset="-128"/>
              </a:rPr>
              <a:t>DEPARTMENT OF INFORMATICS</a:t>
            </a:r>
          </a:p>
          <a:p>
            <a:pPr algn="ctr"/>
            <a:r>
              <a:rPr lang="it-IT" dirty="0" err="1">
                <a:solidFill>
                  <a:schemeClr val="tx2"/>
                </a:solidFill>
                <a:latin typeface="Franklin Gothic Medium" panose="020B0603020102020204" pitchFamily="34" charset="0"/>
                <a:ea typeface="Adobe Fan Heiti Std B" panose="020B0700000000000000" pitchFamily="34" charset="-128"/>
              </a:rPr>
              <a:t>Master’s</a:t>
            </a:r>
            <a:r>
              <a:rPr lang="it-IT" dirty="0">
                <a:solidFill>
                  <a:schemeClr val="tx2"/>
                </a:solidFill>
                <a:latin typeface="Franklin Gothic Medium" panose="020B0603020102020204" pitchFamily="34" charset="0"/>
                <a:ea typeface="Adobe Fan Heiti Std B" panose="020B0700000000000000" pitchFamily="34" charset="-128"/>
              </a:rPr>
              <a:t> </a:t>
            </a:r>
            <a:r>
              <a:rPr lang="it-IT" dirty="0" err="1">
                <a:solidFill>
                  <a:schemeClr val="tx2"/>
                </a:solidFill>
                <a:latin typeface="Franklin Gothic Medium" panose="020B0603020102020204" pitchFamily="34" charset="0"/>
                <a:ea typeface="Adobe Fan Heiti Std B" panose="020B0700000000000000" pitchFamily="34" charset="-128"/>
              </a:rPr>
              <a:t>Degree</a:t>
            </a:r>
            <a:r>
              <a:rPr lang="it-IT" dirty="0">
                <a:solidFill>
                  <a:schemeClr val="tx2"/>
                </a:solidFill>
                <a:latin typeface="Franklin Gothic Medium" panose="020B0603020102020204" pitchFamily="34" charset="0"/>
                <a:ea typeface="Adobe Fan Heiti Std B" panose="020B0700000000000000" pitchFamily="34" charset="-128"/>
              </a:rPr>
              <a:t> in Information Security</a:t>
            </a:r>
          </a:p>
          <a:p>
            <a:pPr algn="ctr"/>
            <a:r>
              <a:rPr lang="it-IT" b="1" dirty="0">
                <a:solidFill>
                  <a:schemeClr val="tx2"/>
                </a:solidFill>
                <a:latin typeface="Franklin Gothic Medium" panose="020B0603020102020204" pitchFamily="34" charset="0"/>
                <a:ea typeface="Adobe Fan Heiti Std B" panose="020B0700000000000000" pitchFamily="34" charset="-128"/>
              </a:rPr>
              <a:t>PROJECT OF BASICS OF ARTIFICIAL VISION AND BIOMETRICS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1BC3ABF-ACAF-4AAE-AB9B-FB64338D58B1}"/>
              </a:ext>
            </a:extLst>
          </p:cNvPr>
          <p:cNvSpPr txBox="1"/>
          <p:nvPr/>
        </p:nvSpPr>
        <p:spPr>
          <a:xfrm>
            <a:off x="8254652" y="5661248"/>
            <a:ext cx="27667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>
                <a:solidFill>
                  <a:schemeClr val="bg2">
                    <a:lumMod val="25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Students</a:t>
            </a:r>
          </a:p>
          <a:p>
            <a:pPr algn="ctr"/>
            <a:r>
              <a:rPr lang="it-IT" sz="1600" dirty="0">
                <a:solidFill>
                  <a:schemeClr val="bg2">
                    <a:lumMod val="25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Francesco De </a:t>
            </a:r>
            <a:r>
              <a:rPr lang="it-IT" sz="1600" dirty="0" err="1">
                <a:solidFill>
                  <a:schemeClr val="bg2">
                    <a:lumMod val="25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Feo</a:t>
            </a:r>
            <a:endParaRPr lang="it-IT" sz="1600" dirty="0">
              <a:solidFill>
                <a:schemeClr val="bg2">
                  <a:lumMod val="25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algn="ctr"/>
            <a:r>
              <a:rPr lang="it-IT" sz="1600" dirty="0">
                <a:solidFill>
                  <a:schemeClr val="bg2">
                    <a:lumMod val="25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Roberto Contaldo</a:t>
            </a:r>
          </a:p>
          <a:p>
            <a:pPr algn="ctr"/>
            <a:r>
              <a:rPr lang="it-IT" sz="1600" dirty="0">
                <a:solidFill>
                  <a:schemeClr val="bg2">
                    <a:lumMod val="25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Sara Zaino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9314B54-C3E4-4796-BE74-B09419745E46}"/>
              </a:ext>
            </a:extLst>
          </p:cNvPr>
          <p:cNvSpPr txBox="1"/>
          <p:nvPr/>
        </p:nvSpPr>
        <p:spPr>
          <a:xfrm>
            <a:off x="1222406" y="5661248"/>
            <a:ext cx="2766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 err="1">
                <a:solidFill>
                  <a:schemeClr val="bg2">
                    <a:lumMod val="25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Supervisors</a:t>
            </a:r>
            <a:endParaRPr lang="it-IT" sz="1600" b="1" dirty="0">
              <a:solidFill>
                <a:schemeClr val="bg2">
                  <a:lumMod val="25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pPr algn="ctr"/>
            <a:r>
              <a:rPr lang="it-IT" sz="1600" b="1" dirty="0">
                <a:solidFill>
                  <a:schemeClr val="bg2">
                    <a:lumMod val="25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Prof. Michele Nappi</a:t>
            </a:r>
          </a:p>
          <a:p>
            <a:pPr algn="ctr"/>
            <a:r>
              <a:rPr lang="it-IT" sz="1600" b="1" dirty="0">
                <a:solidFill>
                  <a:schemeClr val="bg2">
                    <a:lumMod val="25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Dr. </a:t>
            </a:r>
            <a:r>
              <a:rPr lang="it-IT" sz="1600" b="1">
                <a:solidFill>
                  <a:schemeClr val="bg2">
                    <a:lumMod val="25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Luigi </a:t>
            </a:r>
            <a:r>
              <a:rPr lang="it-IT" sz="1600" b="1" dirty="0">
                <a:solidFill>
                  <a:schemeClr val="bg2">
                    <a:lumMod val="25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De Maio</a:t>
            </a:r>
            <a:endParaRPr lang="it-IT" sz="1400" b="1" dirty="0">
              <a:solidFill>
                <a:schemeClr val="bg2">
                  <a:lumMod val="25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99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371243" y="685800"/>
            <a:ext cx="9598700" cy="798984"/>
          </a:xfrm>
        </p:spPr>
        <p:txBody>
          <a:bodyPr rtlCol="0">
            <a:normAutofit/>
          </a:bodyPr>
          <a:lstStyle/>
          <a:p>
            <a:r>
              <a:rPr lang="it-IT" dirty="0"/>
              <a:t>Face </a:t>
            </a:r>
            <a:r>
              <a:rPr lang="it-IT" dirty="0" err="1"/>
              <a:t>Detection</a:t>
            </a:r>
            <a:endParaRPr lang="it-IT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755E0D16-448B-4B76-A315-70E17A296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243" y="1873625"/>
            <a:ext cx="8611601" cy="2347463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en-US" dirty="0"/>
              <a:t>Can be regarded as a specific case of object-class detection.</a:t>
            </a:r>
            <a:endParaRPr lang="it-IT" dirty="0"/>
          </a:p>
          <a:p>
            <a:pPr>
              <a:buBlip>
                <a:blip r:embed="rId3"/>
              </a:buBlip>
            </a:pPr>
            <a:r>
              <a:rPr lang="en-US" dirty="0"/>
              <a:t>In object-class detection, the task is to find the locations and sizes of all objects in an image that belong to a given class.</a:t>
            </a:r>
            <a:r>
              <a:rPr lang="it-IT" dirty="0"/>
              <a:t> </a:t>
            </a:r>
          </a:p>
          <a:p>
            <a:pPr>
              <a:buBlip>
                <a:blip r:embed="rId3"/>
              </a:buBlip>
            </a:pPr>
            <a:r>
              <a:rPr lang="en-US" dirty="0"/>
              <a:t>Face-detection algorithms focus on the detection frontal human faces. 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00C8B6D-D353-4645-A9CE-4F070AA93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0" y="4005064"/>
            <a:ext cx="3987800" cy="26289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2308FD7-04A7-4B4C-AFF3-EADFBB202F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516" y="3717576"/>
            <a:ext cx="4392488" cy="293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5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371243" y="685800"/>
            <a:ext cx="9598700" cy="798984"/>
          </a:xfrm>
        </p:spPr>
        <p:txBody>
          <a:bodyPr rtlCol="0">
            <a:normAutofit/>
          </a:bodyPr>
          <a:lstStyle/>
          <a:p>
            <a:r>
              <a:rPr lang="it-IT" dirty="0"/>
              <a:t>How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works</a:t>
            </a:r>
            <a:endParaRPr lang="it-IT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755E0D16-448B-4B76-A315-70E17A296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243" y="1873625"/>
            <a:ext cx="8971641" cy="4579711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en-US" dirty="0"/>
              <a:t>Face detection technology might begin by searching for human eyes. It might do this by testing valley regions in the gray-level image.</a:t>
            </a:r>
          </a:p>
          <a:p>
            <a:pPr>
              <a:buBlip>
                <a:blip r:embed="rId3"/>
              </a:buBlip>
            </a:pPr>
            <a:r>
              <a:rPr lang="en-US" dirty="0"/>
              <a:t>Then the genetic algorithm is used to generate all the possible face regions which include eyebrows, irises, nostrils and mouth corners.</a:t>
            </a:r>
          </a:p>
          <a:p>
            <a:pPr>
              <a:buBlip>
                <a:blip r:embed="rId3"/>
              </a:buBlip>
            </a:pPr>
            <a:r>
              <a:rPr lang="en-US" dirty="0"/>
              <a:t>Each possible face candidate is normalized to reduce both the lightning effect, which is caused by uneven illumination, and the shirring effect, which is due to head movement. </a:t>
            </a:r>
          </a:p>
          <a:p>
            <a:pPr>
              <a:buBlip>
                <a:blip r:embed="rId3"/>
              </a:buBlip>
            </a:pPr>
            <a:r>
              <a:rPr lang="en-US" dirty="0"/>
              <a:t>The fitness value of each candidate is measured based on its projection on the eigen-faces.</a:t>
            </a:r>
          </a:p>
          <a:p>
            <a:pPr>
              <a:buBlip>
                <a:blip r:embed="rId3"/>
              </a:buBlip>
            </a:pPr>
            <a:r>
              <a:rPr lang="en-US" dirty="0"/>
              <a:t>After a number of iterations, all the face candidates with a high fitness value are selected for further verification. </a:t>
            </a:r>
          </a:p>
          <a:p>
            <a:pPr>
              <a:buBlip>
                <a:blip r:embed="rId3"/>
              </a:buBlip>
            </a:pPr>
            <a:r>
              <a:rPr lang="en-US" dirty="0"/>
              <a:t>At this stage, the face symmetry is measured and the existence of the different facial features is verified for each face candidate.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A3D0B92-B000-4336-9D5C-BCF5E6A8E1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832" y="275825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8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371243" y="685800"/>
            <a:ext cx="9598700" cy="798984"/>
          </a:xfrm>
        </p:spPr>
        <p:txBody>
          <a:bodyPr rtlCol="0">
            <a:normAutofit/>
          </a:bodyPr>
          <a:lstStyle/>
          <a:p>
            <a:r>
              <a:rPr lang="en-US" dirty="0"/>
              <a:t>Viola-Jones object detection framework</a:t>
            </a:r>
            <a:endParaRPr lang="it-IT" dirty="0"/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7286AE3F-D13A-4469-9C68-93858B5071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9912499"/>
              </p:ext>
            </p:extLst>
          </p:nvPr>
        </p:nvGraphicFramePr>
        <p:xfrm>
          <a:off x="765820" y="908720"/>
          <a:ext cx="11267149" cy="6772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344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371243" y="685800"/>
            <a:ext cx="9598700" cy="798984"/>
          </a:xfrm>
        </p:spPr>
        <p:txBody>
          <a:bodyPr rtlCol="0">
            <a:normAutofit/>
          </a:bodyPr>
          <a:lstStyle/>
          <a:p>
            <a:r>
              <a:rPr lang="en-US" dirty="0"/>
              <a:t>The main characteristics</a:t>
            </a:r>
            <a:endParaRPr lang="it-IT" dirty="0"/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AAD0B6F3-5954-4D7D-90C6-5A76794652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7117410"/>
              </p:ext>
            </p:extLst>
          </p:nvPr>
        </p:nvGraphicFramePr>
        <p:xfrm>
          <a:off x="1989956" y="1412776"/>
          <a:ext cx="7704856" cy="51365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7060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362096" y="688621"/>
            <a:ext cx="9598700" cy="798984"/>
          </a:xfrm>
        </p:spPr>
        <p:txBody>
          <a:bodyPr rtlCol="0">
            <a:normAutofit/>
          </a:bodyPr>
          <a:lstStyle/>
          <a:p>
            <a:r>
              <a:rPr lang="it-IT" dirty="0"/>
              <a:t>Steps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3555B3A4-E50F-4186-A059-F4CF2A60EC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7914860"/>
              </p:ext>
            </p:extLst>
          </p:nvPr>
        </p:nvGraphicFramePr>
        <p:xfrm>
          <a:off x="1557908" y="1487605"/>
          <a:ext cx="9289032" cy="50377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2487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371243" y="685800"/>
            <a:ext cx="9598700" cy="798984"/>
          </a:xfrm>
        </p:spPr>
        <p:txBody>
          <a:bodyPr rtlCol="0">
            <a:normAutofit/>
          </a:bodyPr>
          <a:lstStyle/>
          <a:p>
            <a:r>
              <a:rPr lang="it-IT" dirty="0" err="1"/>
              <a:t>Haar</a:t>
            </a:r>
            <a:r>
              <a:rPr lang="it-IT" dirty="0"/>
              <a:t> Feature </a:t>
            </a:r>
            <a:r>
              <a:rPr lang="it-IT" dirty="0" err="1"/>
              <a:t>Selection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C055031-13F3-4C96-928C-ADA7CF1FC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240" y="3912450"/>
            <a:ext cx="3096344" cy="262221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29EFF40-2E5E-4A4C-92D7-92134418A8A7}"/>
              </a:ext>
            </a:extLst>
          </p:cNvPr>
          <p:cNvSpPr txBox="1"/>
          <p:nvPr/>
        </p:nvSpPr>
        <p:spPr>
          <a:xfrm>
            <a:off x="4294212" y="6534666"/>
            <a:ext cx="3744416" cy="278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</a:rPr>
              <a:t>Haar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 features shown in the following images are used.</a:t>
            </a:r>
            <a:endParaRPr lang="it-IT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2218F75B-F824-406F-8308-4728B2B93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096" y="1517157"/>
            <a:ext cx="8971641" cy="2271883"/>
          </a:xfrm>
        </p:spPr>
        <p:txBody>
          <a:bodyPr>
            <a:normAutofit fontScale="92500" lnSpcReduction="10000"/>
          </a:bodyPr>
          <a:lstStyle/>
          <a:p>
            <a:pPr>
              <a:buBlip>
                <a:blip r:embed="rId4"/>
              </a:buBlip>
            </a:pPr>
            <a:r>
              <a:rPr lang="en-US" dirty="0"/>
              <a:t>It is a machine learning based approach where a cascade function is trained from a lot of positive and negative images and it is used to detect objects in other images.</a:t>
            </a:r>
          </a:p>
          <a:p>
            <a:pPr>
              <a:buBlip>
                <a:blip r:embed="rId4"/>
              </a:buBlip>
            </a:pPr>
            <a:r>
              <a:rPr lang="en-US" dirty="0"/>
              <a:t>Initially, the algorithm needs a lot of positive images (images of faces) and negative images (images without faces) to train the classifier.</a:t>
            </a:r>
          </a:p>
          <a:p>
            <a:pPr>
              <a:buBlip>
                <a:blip r:embed="rId4"/>
              </a:buBlip>
            </a:pPr>
            <a:r>
              <a:rPr lang="en-US" dirty="0"/>
              <a:t>Then we need to extract features from it.</a:t>
            </a:r>
          </a:p>
          <a:p>
            <a:pPr>
              <a:buBlip>
                <a:blip r:embed="rId4"/>
              </a:buBlip>
            </a:pPr>
            <a:r>
              <a:rPr lang="en-US" dirty="0"/>
              <a:t>Each feature is a single value obtained by subtracting the sum of pixels under white rectangle from the sum of pixels under black rectangle.</a:t>
            </a:r>
          </a:p>
        </p:txBody>
      </p:sp>
    </p:spTree>
    <p:extLst>
      <p:ext uri="{BB962C8B-B14F-4D97-AF65-F5344CB8AC3E}">
        <p14:creationId xmlns:p14="http://schemas.microsoft.com/office/powerpoint/2010/main" val="352964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371243" y="685800"/>
            <a:ext cx="9598700" cy="798984"/>
          </a:xfrm>
        </p:spPr>
        <p:txBody>
          <a:bodyPr rtlCol="0">
            <a:normAutofit/>
          </a:bodyPr>
          <a:lstStyle/>
          <a:p>
            <a:r>
              <a:rPr lang="en-US" dirty="0"/>
              <a:t>Creation of an Integral Image</a:t>
            </a:r>
            <a:endParaRPr lang="it-IT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755E0D16-448B-4B76-A315-70E17A296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096" y="1517157"/>
            <a:ext cx="8971641" cy="3135979"/>
          </a:xfrm>
        </p:spPr>
        <p:txBody>
          <a:bodyPr>
            <a:normAutofit/>
          </a:bodyPr>
          <a:lstStyle/>
          <a:p>
            <a:pPr>
              <a:lnSpc>
                <a:spcPct val="220000"/>
              </a:lnSpc>
              <a:buBlip>
                <a:blip r:embed="rId3"/>
              </a:buBlip>
            </a:pPr>
            <a:r>
              <a:rPr lang="en-US" sz="1600" dirty="0"/>
              <a:t>For each feature calculation, we need to find the sum of pixels under white and black rectangles. </a:t>
            </a:r>
          </a:p>
          <a:p>
            <a:pPr>
              <a:lnSpc>
                <a:spcPct val="220000"/>
              </a:lnSpc>
              <a:buBlip>
                <a:blip r:embed="rId3"/>
              </a:buBlip>
            </a:pPr>
            <a:r>
              <a:rPr lang="en-US" sz="1600" dirty="0"/>
              <a:t>To solve this, they introduced the integral images. </a:t>
            </a:r>
          </a:p>
          <a:p>
            <a:pPr>
              <a:lnSpc>
                <a:spcPct val="220000"/>
              </a:lnSpc>
              <a:buBlip>
                <a:blip r:embed="rId3"/>
              </a:buBlip>
            </a:pPr>
            <a:r>
              <a:rPr lang="en-US" sz="1600" dirty="0"/>
              <a:t>It simplifies calculation of sum of pixels, how large may be the number of them, making it an operation involving just four pixels.</a:t>
            </a:r>
            <a:endParaRPr lang="it-IT" sz="1600" dirty="0"/>
          </a:p>
          <a:p>
            <a:pPr>
              <a:lnSpc>
                <a:spcPct val="220000"/>
              </a:lnSpc>
              <a:buBlip>
                <a:blip r:embed="rId3"/>
              </a:buBlip>
            </a:pPr>
            <a:endParaRPr lang="en-US" sz="16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0C166CB-83AB-462C-84A8-D9130416A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388" y="4293096"/>
            <a:ext cx="5444253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78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371243" y="685800"/>
            <a:ext cx="9598700" cy="798984"/>
          </a:xfrm>
        </p:spPr>
        <p:txBody>
          <a:bodyPr rtlCol="0">
            <a:normAutofit/>
          </a:bodyPr>
          <a:lstStyle/>
          <a:p>
            <a:r>
              <a:rPr lang="en-US" dirty="0" err="1"/>
              <a:t>Adaboost</a:t>
            </a:r>
            <a:r>
              <a:rPr lang="en-US" dirty="0"/>
              <a:t> Training</a:t>
            </a:r>
            <a:endParaRPr lang="it-IT" dirty="0"/>
          </a:p>
        </p:txBody>
      </p:sp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7C84C03A-84C6-474B-89E8-6FC867E978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0609173"/>
              </p:ext>
            </p:extLst>
          </p:nvPr>
        </p:nvGraphicFramePr>
        <p:xfrm>
          <a:off x="1413892" y="1340768"/>
          <a:ext cx="7452827" cy="4968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D56CCD11-6ADE-44F2-9F30-BEF25C454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1844" y="6381328"/>
            <a:ext cx="8352928" cy="476672"/>
          </a:xfrm>
        </p:spPr>
        <p:txBody>
          <a:bodyPr>
            <a:noAutofit/>
          </a:bodyPr>
          <a:lstStyle/>
          <a:p>
            <a:pPr>
              <a:buBlip>
                <a:blip r:embed="rId8"/>
              </a:buBlip>
            </a:pPr>
            <a:r>
              <a:rPr lang="en-US" sz="1400" dirty="0"/>
              <a:t>Note: It is called weak because it alone can't classify the image, but together with others forms a strong classifier. According to Viola and Jones, even 200 features provide detection with 95% accuracy.</a:t>
            </a:r>
          </a:p>
        </p:txBody>
      </p:sp>
    </p:spTree>
    <p:extLst>
      <p:ext uri="{BB962C8B-B14F-4D97-AF65-F5344CB8AC3E}">
        <p14:creationId xmlns:p14="http://schemas.microsoft.com/office/powerpoint/2010/main" val="282201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371243" y="685800"/>
            <a:ext cx="9598700" cy="798984"/>
          </a:xfrm>
        </p:spPr>
        <p:txBody>
          <a:bodyPr rtlCol="0">
            <a:normAutofit/>
          </a:bodyPr>
          <a:lstStyle/>
          <a:p>
            <a:r>
              <a:rPr lang="en-US" dirty="0"/>
              <a:t>Cascading Classifiers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E838040-FB61-40A9-B4A4-F7DA2B7E8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076" y="4559779"/>
            <a:ext cx="6716216" cy="2281791"/>
          </a:xfrm>
          <a:prstGeom prst="rect">
            <a:avLst/>
          </a:prstGeom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F1ED25A-ABA9-47E5-84A4-67D66ED76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096" y="1517157"/>
            <a:ext cx="8971641" cy="2991963"/>
          </a:xfrm>
        </p:spPr>
        <p:txBody>
          <a:bodyPr>
            <a:normAutofit fontScale="85000" lnSpcReduction="20000"/>
          </a:bodyPr>
          <a:lstStyle/>
          <a:p>
            <a:pPr>
              <a:buBlip>
                <a:blip r:embed="rId4"/>
              </a:buBlip>
            </a:pPr>
            <a:r>
              <a:rPr lang="en-US" dirty="0"/>
              <a:t>In an photo, most of the image region is non-face region. </a:t>
            </a:r>
          </a:p>
          <a:p>
            <a:pPr>
              <a:buBlip>
                <a:blip r:embed="rId4"/>
              </a:buBlip>
            </a:pPr>
            <a:r>
              <a:rPr lang="en-US" dirty="0"/>
              <a:t>So it is a better idea to have a simple method to check if a window is not a face region. If it is not, the algorithm discard it in a single shot and doesn't process it again. </a:t>
            </a:r>
          </a:p>
          <a:p>
            <a:pPr>
              <a:buBlip>
                <a:blip r:embed="rId4"/>
              </a:buBlip>
            </a:pPr>
            <a:r>
              <a:rPr lang="en-US" dirty="0"/>
              <a:t>Instead, it focuses on regions where there can be a face. This way, we can find more time to check a possible face region. For this they introduced the concept of Cascade of Classifiers.</a:t>
            </a:r>
          </a:p>
          <a:p>
            <a:pPr>
              <a:buBlip>
                <a:blip r:embed="rId4"/>
              </a:buBlip>
            </a:pPr>
            <a:r>
              <a:rPr lang="en-US" dirty="0"/>
              <a:t>Instead of applying all the 6000 features on a window, group the features into different stages of classifiers and apply one-by-one.</a:t>
            </a:r>
          </a:p>
          <a:p>
            <a:pPr>
              <a:buBlip>
                <a:blip r:embed="rId4"/>
              </a:buBlip>
            </a:pPr>
            <a:r>
              <a:rPr lang="en-US" dirty="0"/>
              <a:t>If a window fails the first stage, it is discarded and the remaining features on it aren't considered.</a:t>
            </a:r>
          </a:p>
          <a:p>
            <a:pPr>
              <a:buBlip>
                <a:blip r:embed="rId4"/>
              </a:buBlip>
            </a:pPr>
            <a:r>
              <a:rPr lang="en-US" dirty="0"/>
              <a:t>Instead, if it passes, we apply the second stage of features and continue the process. The window which passes all stages is a face region.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2494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FCF914BE-98A1-45E6-AC6F-581FC187C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243" y="685800"/>
            <a:ext cx="9598700" cy="943000"/>
          </a:xfrm>
        </p:spPr>
        <p:txBody>
          <a:bodyPr/>
          <a:lstStyle/>
          <a:p>
            <a:r>
              <a:rPr lang="it-IT" dirty="0" err="1"/>
              <a:t>Outline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C0300C-7246-4392-8178-96A106A45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243" y="1988840"/>
            <a:ext cx="9598700" cy="4094584"/>
          </a:xfrm>
        </p:spPr>
        <p:txBody>
          <a:bodyPr/>
          <a:lstStyle/>
          <a:p>
            <a:pPr>
              <a:buBlip>
                <a:blip r:embed="rId2">
                  <a:extLst/>
                </a:blip>
              </a:buBlip>
            </a:pPr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Motivations</a:t>
            </a: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and </a:t>
            </a:r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goals</a:t>
            </a: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buBlip>
                <a:blip r:embed="rId2">
                  <a:extLst/>
                </a:blip>
              </a:buBlip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Face </a:t>
            </a:r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detection</a:t>
            </a: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by Viola Jones</a:t>
            </a:r>
          </a:p>
          <a:p>
            <a:pPr>
              <a:buBlip>
                <a:blip r:embed="rId2">
                  <a:extLst/>
                </a:blip>
              </a:buBlip>
            </a:pPr>
            <a:r>
              <a:rPr lang="it-IT" dirty="0" err="1"/>
              <a:t>Experiments</a:t>
            </a:r>
            <a:r>
              <a:rPr lang="it-IT" dirty="0"/>
              <a:t> and </a:t>
            </a:r>
            <a:r>
              <a:rPr lang="it-IT" dirty="0" err="1"/>
              <a:t>Results</a:t>
            </a:r>
            <a:endParaRPr lang="it-IT" dirty="0"/>
          </a:p>
          <a:p>
            <a:pPr lvl="1">
              <a:buBlip>
                <a:blip r:embed="rId2">
                  <a:extLst/>
                </a:blip>
              </a:buBlip>
            </a:pPr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Problem</a:t>
            </a: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Faced</a:t>
            </a: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&amp; Solutions</a:t>
            </a:r>
          </a:p>
          <a:p>
            <a:pPr>
              <a:buBlip>
                <a:blip r:embed="rId2">
                  <a:extLst/>
                </a:blip>
              </a:buBlip>
            </a:pPr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Final</a:t>
            </a: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implementation</a:t>
            </a: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buBlip>
                <a:blip r:embed="rId2">
                  <a:extLst/>
                </a:blip>
              </a:buBlip>
            </a:pPr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Conclusions</a:t>
            </a: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05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FCF914BE-98A1-45E6-AC6F-581FC187C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243" y="685800"/>
            <a:ext cx="9598700" cy="943000"/>
          </a:xfrm>
        </p:spPr>
        <p:txBody>
          <a:bodyPr/>
          <a:lstStyle/>
          <a:p>
            <a:r>
              <a:rPr lang="it-IT" dirty="0" err="1"/>
              <a:t>Outline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C0300C-7246-4392-8178-96A106A45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243" y="1988840"/>
            <a:ext cx="9598700" cy="4094584"/>
          </a:xfrm>
        </p:spPr>
        <p:txBody>
          <a:bodyPr/>
          <a:lstStyle/>
          <a:p>
            <a:pPr>
              <a:buBlip>
                <a:blip r:embed="rId2">
                  <a:extLst/>
                </a:blip>
              </a:buBlip>
            </a:pPr>
            <a:r>
              <a:rPr lang="it-IT" dirty="0" err="1"/>
              <a:t>Motivations</a:t>
            </a:r>
            <a:r>
              <a:rPr lang="it-IT" dirty="0"/>
              <a:t> and </a:t>
            </a:r>
            <a:r>
              <a:rPr lang="it-IT" dirty="0" err="1"/>
              <a:t>goals</a:t>
            </a:r>
            <a:endParaRPr lang="it-IT" dirty="0"/>
          </a:p>
          <a:p>
            <a:pPr>
              <a:buBlip>
                <a:blip r:embed="rId2">
                  <a:extLst/>
                </a:blip>
              </a:buBlip>
            </a:pPr>
            <a:r>
              <a:rPr lang="it-IT" dirty="0"/>
              <a:t>Face </a:t>
            </a:r>
            <a:r>
              <a:rPr lang="it-IT" dirty="0" err="1"/>
              <a:t>detection</a:t>
            </a:r>
            <a:r>
              <a:rPr lang="it-IT" dirty="0"/>
              <a:t> by Viola Jones</a:t>
            </a:r>
          </a:p>
          <a:p>
            <a:pPr>
              <a:buBlip>
                <a:blip r:embed="rId2">
                  <a:extLst/>
                </a:blip>
              </a:buBlip>
            </a:pPr>
            <a:r>
              <a:rPr lang="it-IT" dirty="0" err="1"/>
              <a:t>Experiments</a:t>
            </a:r>
            <a:r>
              <a:rPr lang="it-IT" dirty="0"/>
              <a:t> and </a:t>
            </a:r>
            <a:r>
              <a:rPr lang="it-IT" dirty="0" err="1"/>
              <a:t>Results</a:t>
            </a:r>
            <a:endParaRPr lang="it-IT" dirty="0"/>
          </a:p>
          <a:p>
            <a:pPr lvl="1">
              <a:buBlip>
                <a:blip r:embed="rId2">
                  <a:extLst/>
                </a:blip>
              </a:buBlip>
            </a:pPr>
            <a:r>
              <a:rPr lang="it-IT" i="0" dirty="0" err="1"/>
              <a:t>Problem</a:t>
            </a:r>
            <a:r>
              <a:rPr lang="it-IT" i="0" dirty="0"/>
              <a:t> </a:t>
            </a:r>
            <a:r>
              <a:rPr lang="it-IT" i="0" dirty="0" err="1"/>
              <a:t>Faced</a:t>
            </a:r>
            <a:r>
              <a:rPr lang="it-IT" i="0" dirty="0"/>
              <a:t> &amp; Solutions</a:t>
            </a:r>
          </a:p>
          <a:p>
            <a:pPr>
              <a:buBlip>
                <a:blip r:embed="rId2">
                  <a:extLst/>
                </a:blip>
              </a:buBlip>
            </a:pP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implementation</a:t>
            </a:r>
            <a:endParaRPr lang="it-IT" dirty="0"/>
          </a:p>
          <a:p>
            <a:pPr>
              <a:buBlip>
                <a:blip r:embed="rId2">
                  <a:extLst/>
                </a:blip>
              </a:buBlip>
            </a:pPr>
            <a:r>
              <a:rPr lang="it-IT" dirty="0" err="1"/>
              <a:t>Conclusions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3996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DB102C8F-712D-41D1-80B6-8B6349FB5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5940" y="1988840"/>
            <a:ext cx="8359052" cy="2503527"/>
          </a:xfrm>
          <a:noFill/>
        </p:spPr>
        <p:txBody>
          <a:bodyPr>
            <a:normAutofit fontScale="90000"/>
          </a:bodyPr>
          <a:lstStyle/>
          <a:p>
            <a:pPr algn="ctr"/>
            <a:br>
              <a:rPr lang="it-IT" sz="6000" b="1" dirty="0">
                <a:latin typeface="Baskerville Old Face" panose="02020602080505020303" pitchFamily="18" charset="0"/>
              </a:rPr>
            </a:br>
            <a:r>
              <a:rPr lang="it-IT" sz="6000" b="1" dirty="0" err="1">
                <a:latin typeface="Baskerville Old Face" panose="02020602080505020303" pitchFamily="18" charset="0"/>
              </a:rPr>
              <a:t>Experiments</a:t>
            </a:r>
            <a:br>
              <a:rPr lang="it-IT" sz="6000" b="1" dirty="0">
                <a:latin typeface="Baskerville Old Face" panose="02020602080505020303" pitchFamily="18" charset="0"/>
              </a:rPr>
            </a:br>
            <a:r>
              <a:rPr lang="it-IT" sz="6000" b="1" dirty="0">
                <a:latin typeface="Baskerville Old Face" panose="02020602080505020303" pitchFamily="18" charset="0"/>
              </a:rPr>
              <a:t>and</a:t>
            </a:r>
            <a:br>
              <a:rPr lang="it-IT" sz="6000" b="1" dirty="0">
                <a:latin typeface="Baskerville Old Face" panose="02020602080505020303" pitchFamily="18" charset="0"/>
              </a:rPr>
            </a:br>
            <a:r>
              <a:rPr lang="it-IT" sz="6000" b="1" dirty="0" err="1">
                <a:latin typeface="Baskerville Old Face" panose="02020602080505020303" pitchFamily="18" charset="0"/>
              </a:rPr>
              <a:t>results</a:t>
            </a:r>
            <a:endParaRPr lang="it-IT" sz="6000" b="1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18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371243" y="685800"/>
            <a:ext cx="9598700" cy="798984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First idea of the system </a:t>
            </a:r>
            <a:r>
              <a:rPr lang="it-IT" dirty="0" err="1"/>
              <a:t>architecture</a:t>
            </a:r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B546A6A-638C-4B7F-A382-62BF9C4519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190" y="3273935"/>
            <a:ext cx="2058873" cy="2058873"/>
          </a:xfrm>
          <a:prstGeom prst="rect">
            <a:avLst/>
          </a:prstGeom>
        </p:spPr>
      </p:pic>
      <p:sp>
        <p:nvSpPr>
          <p:cNvPr id="12" name="Titolo 12">
            <a:extLst>
              <a:ext uri="{FF2B5EF4-FFF2-40B4-BE49-F238E27FC236}">
                <a16:creationId xmlns:a16="http://schemas.microsoft.com/office/drawing/2014/main" id="{30F55893-4556-4FD5-9E3D-643ABDD8F8A0}"/>
              </a:ext>
            </a:extLst>
          </p:cNvPr>
          <p:cNvSpPr txBox="1">
            <a:spLocks/>
          </p:cNvSpPr>
          <p:nvPr/>
        </p:nvSpPr>
        <p:spPr>
          <a:xfrm>
            <a:off x="8262813" y="1371124"/>
            <a:ext cx="682357" cy="3654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126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399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sz="2000" b="1" dirty="0"/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3167D2CA-2733-4ACF-9A44-127B66C2F0B1}"/>
              </a:ext>
            </a:extLst>
          </p:cNvPr>
          <p:cNvCxnSpPr>
            <a:cxnSpLocks/>
          </p:cNvCxnSpPr>
          <p:nvPr/>
        </p:nvCxnSpPr>
        <p:spPr>
          <a:xfrm flipH="1">
            <a:off x="3862164" y="2421914"/>
            <a:ext cx="5546637" cy="689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9591F99-7B3E-4C18-A14D-DBEB6ABD41FB}"/>
              </a:ext>
            </a:extLst>
          </p:cNvPr>
          <p:cNvSpPr txBox="1"/>
          <p:nvPr/>
        </p:nvSpPr>
        <p:spPr>
          <a:xfrm rot="21246640">
            <a:off x="4139587" y="2544488"/>
            <a:ext cx="4062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Link RTMP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DDA12094-16A0-4977-840A-3505B1800C56}"/>
              </a:ext>
            </a:extLst>
          </p:cNvPr>
          <p:cNvSpPr/>
          <p:nvPr/>
        </p:nvSpPr>
        <p:spPr>
          <a:xfrm>
            <a:off x="8844166" y="1622930"/>
            <a:ext cx="1105317" cy="7989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Drone</a:t>
            </a: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2F4158B-5286-4D7E-9B8F-782D297CB388}"/>
              </a:ext>
            </a:extLst>
          </p:cNvPr>
          <p:cNvSpPr/>
          <p:nvPr/>
        </p:nvSpPr>
        <p:spPr>
          <a:xfrm>
            <a:off x="1250541" y="5286251"/>
            <a:ext cx="2421108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Run script</a:t>
            </a:r>
          </a:p>
        </p:txBody>
      </p:sp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17514D46-5FA9-42A9-AAA9-B98E33676291}"/>
              </a:ext>
            </a:extLst>
          </p:cNvPr>
          <p:cNvCxnSpPr>
            <a:cxnSpLocks/>
          </p:cNvCxnSpPr>
          <p:nvPr/>
        </p:nvCxnSpPr>
        <p:spPr>
          <a:xfrm>
            <a:off x="3798358" y="5565223"/>
            <a:ext cx="3880230" cy="24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7" name="Immagine 66">
            <a:extLst>
              <a:ext uri="{FF2B5EF4-FFF2-40B4-BE49-F238E27FC236}">
                <a16:creationId xmlns:a16="http://schemas.microsoft.com/office/drawing/2014/main" id="{8855DA3C-04D2-4651-9244-81FE155BB4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15" t="15542" r="25859"/>
          <a:stretch/>
        </p:blipFill>
        <p:spPr>
          <a:xfrm>
            <a:off x="7719882" y="4149080"/>
            <a:ext cx="1768218" cy="1741899"/>
          </a:xfrm>
          <a:prstGeom prst="rect">
            <a:avLst/>
          </a:prstGeom>
        </p:spPr>
      </p:pic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1C90FC11-5611-4193-A643-01E0ED5F2126}"/>
              </a:ext>
            </a:extLst>
          </p:cNvPr>
          <p:cNvSpPr txBox="1"/>
          <p:nvPr/>
        </p:nvSpPr>
        <p:spPr>
          <a:xfrm>
            <a:off x="5014292" y="5226669"/>
            <a:ext cx="1129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Result</a:t>
            </a:r>
            <a:endParaRPr lang="it-IT" sz="16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E088B6D-01AB-444B-80F8-1720CE937F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811" y="1396453"/>
            <a:ext cx="1532161" cy="1216001"/>
          </a:xfrm>
          <a:prstGeom prst="rect">
            <a:avLst/>
          </a:prstGeom>
        </p:spPr>
      </p:pic>
      <p:sp>
        <p:nvSpPr>
          <p:cNvPr id="35" name="Rettangolo 34">
            <a:extLst>
              <a:ext uri="{FF2B5EF4-FFF2-40B4-BE49-F238E27FC236}">
                <a16:creationId xmlns:a16="http://schemas.microsoft.com/office/drawing/2014/main" id="{A6E76824-A649-45CE-97EE-EE12EDA3A816}"/>
              </a:ext>
            </a:extLst>
          </p:cNvPr>
          <p:cNvSpPr/>
          <p:nvPr/>
        </p:nvSpPr>
        <p:spPr>
          <a:xfrm>
            <a:off x="1250541" y="2733084"/>
            <a:ext cx="2421108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Run server on pc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30BD0A4-9CA9-47D4-A870-C079AB54AED8}"/>
              </a:ext>
            </a:extLst>
          </p:cNvPr>
          <p:cNvSpPr/>
          <p:nvPr/>
        </p:nvSpPr>
        <p:spPr>
          <a:xfrm>
            <a:off x="1123832" y="2612454"/>
            <a:ext cx="2674526" cy="33368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1081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FCF914BE-98A1-45E6-AC6F-581FC187C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243" y="685800"/>
            <a:ext cx="9598700" cy="943000"/>
          </a:xfrm>
        </p:spPr>
        <p:txBody>
          <a:bodyPr/>
          <a:lstStyle/>
          <a:p>
            <a:r>
              <a:rPr lang="it-IT" dirty="0" err="1"/>
              <a:t>Outline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C0300C-7246-4392-8178-96A106A45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243" y="1988840"/>
            <a:ext cx="9598700" cy="4094584"/>
          </a:xfrm>
        </p:spPr>
        <p:txBody>
          <a:bodyPr/>
          <a:lstStyle/>
          <a:p>
            <a:pPr>
              <a:buBlip>
                <a:blip r:embed="rId2">
                  <a:extLst/>
                </a:blip>
              </a:buBlip>
            </a:pPr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Motivations</a:t>
            </a: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and </a:t>
            </a:r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goals</a:t>
            </a: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buBlip>
                <a:blip r:embed="rId2">
                  <a:extLst/>
                </a:blip>
              </a:buBlip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Face </a:t>
            </a:r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detection</a:t>
            </a: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by Viola Jones</a:t>
            </a:r>
          </a:p>
          <a:p>
            <a:pPr>
              <a:buBlip>
                <a:blip r:embed="rId2">
                  <a:extLst/>
                </a:blip>
              </a:buBlip>
            </a:pPr>
            <a:r>
              <a:rPr lang="it-IT" dirty="0" err="1"/>
              <a:t>Experiments</a:t>
            </a:r>
            <a:r>
              <a:rPr lang="it-IT" dirty="0"/>
              <a:t> and </a:t>
            </a:r>
            <a:r>
              <a:rPr lang="it-IT" dirty="0" err="1"/>
              <a:t>Results</a:t>
            </a:r>
            <a:endParaRPr lang="it-IT" dirty="0"/>
          </a:p>
          <a:p>
            <a:pPr lvl="1">
              <a:buBlip>
                <a:blip r:embed="rId2">
                  <a:extLst/>
                </a:blip>
              </a:buBlip>
            </a:pPr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Faced</a:t>
            </a:r>
            <a:r>
              <a:rPr lang="it-IT" dirty="0"/>
              <a:t> &amp; Solutions</a:t>
            </a:r>
          </a:p>
          <a:p>
            <a:pPr>
              <a:buBlip>
                <a:blip r:embed="rId2">
                  <a:extLst/>
                </a:blip>
              </a:buBlip>
            </a:pPr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Final</a:t>
            </a: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implementation</a:t>
            </a: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buBlip>
                <a:blip r:embed="rId2">
                  <a:extLst/>
                </a:blip>
              </a:buBlip>
            </a:pPr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Conclusions</a:t>
            </a: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62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DB102C8F-712D-41D1-80B6-8B6349FB5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4886" y="2141232"/>
            <a:ext cx="8359052" cy="2575535"/>
          </a:xfrm>
          <a:noFill/>
        </p:spPr>
        <p:txBody>
          <a:bodyPr>
            <a:normAutofit fontScale="90000"/>
          </a:bodyPr>
          <a:lstStyle/>
          <a:p>
            <a:br>
              <a:rPr lang="it-IT" sz="6000" b="1" dirty="0">
                <a:latin typeface="Baskerville Old Face" panose="02020602080505020303" pitchFamily="18" charset="0"/>
              </a:rPr>
            </a:br>
            <a:r>
              <a:rPr lang="it-IT" sz="6000" b="1" cap="none" dirty="0" err="1">
                <a:latin typeface="Baskerville Old Face" panose="02020602080505020303" pitchFamily="18" charset="0"/>
              </a:rPr>
              <a:t>Problems</a:t>
            </a:r>
            <a:r>
              <a:rPr lang="it-IT" sz="6000" b="1" cap="none" dirty="0">
                <a:latin typeface="Baskerville Old Face" panose="02020602080505020303" pitchFamily="18" charset="0"/>
              </a:rPr>
              <a:t> </a:t>
            </a:r>
            <a:r>
              <a:rPr lang="it-IT" sz="6000" b="1" cap="none" dirty="0" err="1">
                <a:latin typeface="Baskerville Old Face" panose="02020602080505020303" pitchFamily="18" charset="0"/>
              </a:rPr>
              <a:t>Faced</a:t>
            </a:r>
            <a:br>
              <a:rPr lang="it-IT" sz="6000" b="1" cap="none" dirty="0">
                <a:latin typeface="Baskerville Old Face" panose="02020602080505020303" pitchFamily="18" charset="0"/>
              </a:rPr>
            </a:br>
            <a:r>
              <a:rPr lang="it-IT" sz="6000" b="1" cap="none" dirty="0">
                <a:latin typeface="Baskerville Old Face" panose="02020602080505020303" pitchFamily="18" charset="0"/>
              </a:rPr>
              <a:t>&amp;</a:t>
            </a:r>
            <a:br>
              <a:rPr lang="it-IT" sz="6000" b="1" cap="none" dirty="0">
                <a:latin typeface="Baskerville Old Face" panose="02020602080505020303" pitchFamily="18" charset="0"/>
              </a:rPr>
            </a:br>
            <a:r>
              <a:rPr lang="it-IT" sz="6000" b="1" cap="none" dirty="0">
                <a:latin typeface="Baskerville Old Face" panose="02020602080505020303" pitchFamily="18" charset="0"/>
              </a:rPr>
              <a:t>Solutions</a:t>
            </a:r>
            <a:endParaRPr lang="it-IT" sz="6000" b="1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8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9F3FAD-89FC-4A52-BB1A-A143307AE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243" y="685800"/>
            <a:ext cx="9598700" cy="870992"/>
          </a:xfrm>
        </p:spPr>
        <p:txBody>
          <a:bodyPr/>
          <a:lstStyle/>
          <a:p>
            <a:r>
              <a:rPr lang="en-US" dirty="0"/>
              <a:t>How to get the video of live streaming?</a:t>
            </a:r>
            <a:endParaRPr lang="it-IT" dirty="0"/>
          </a:p>
        </p:txBody>
      </p:sp>
      <p:graphicFrame>
        <p:nvGraphicFramePr>
          <p:cNvPr id="9" name="Diagramma 8">
            <a:extLst>
              <a:ext uri="{FF2B5EF4-FFF2-40B4-BE49-F238E27FC236}">
                <a16:creationId xmlns:a16="http://schemas.microsoft.com/office/drawing/2014/main" id="{6E726497-D05E-4404-8F46-827ECD8E1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2708241"/>
              </p:ext>
            </p:extLst>
          </p:nvPr>
        </p:nvGraphicFramePr>
        <p:xfrm>
          <a:off x="2133972" y="1412776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484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371243" y="685800"/>
            <a:ext cx="9598700" cy="798984"/>
          </a:xfrm>
        </p:spPr>
        <p:txBody>
          <a:bodyPr rtlCol="0">
            <a:normAutofit/>
          </a:bodyPr>
          <a:lstStyle/>
          <a:p>
            <a:r>
              <a:rPr lang="it-IT" dirty="0"/>
              <a:t>Solution: RTMP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996DC52-73DB-4763-9D51-6C58C793F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540" y="2276872"/>
            <a:ext cx="4392488" cy="1644045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755E0D16-448B-4B76-A315-70E17A296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243" y="1873625"/>
            <a:ext cx="10267786" cy="4094584"/>
          </a:xfrm>
        </p:spPr>
        <p:txBody>
          <a:bodyPr>
            <a:normAutofit/>
          </a:bodyPr>
          <a:lstStyle/>
          <a:p>
            <a:pPr>
              <a:buBlip>
                <a:blip r:embed="rId4"/>
              </a:buBlip>
            </a:pP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initially</a:t>
            </a:r>
            <a:r>
              <a:rPr lang="it-IT" dirty="0"/>
              <a:t> a </a:t>
            </a:r>
            <a:r>
              <a:rPr lang="it-IT" dirty="0" err="1"/>
              <a:t>proprietary</a:t>
            </a:r>
            <a:r>
              <a:rPr lang="it-IT" dirty="0"/>
              <a:t> </a:t>
            </a:r>
            <a:r>
              <a:rPr lang="it-IT" dirty="0" err="1"/>
              <a:t>protocol</a:t>
            </a:r>
            <a:r>
              <a:rPr lang="it-IT" dirty="0"/>
              <a:t> </a:t>
            </a:r>
            <a:r>
              <a:rPr lang="it-IT" dirty="0" err="1"/>
              <a:t>developed</a:t>
            </a:r>
            <a:r>
              <a:rPr lang="it-IT" dirty="0"/>
              <a:t> by Macromedia.</a:t>
            </a:r>
          </a:p>
          <a:p>
            <a:pPr algn="just">
              <a:buBlip>
                <a:blip r:embed="rId4"/>
              </a:buBlip>
            </a:pPr>
            <a:r>
              <a:rPr lang="it-IT" dirty="0"/>
              <a:t>Streaming audio, video and data over the Internet.</a:t>
            </a:r>
          </a:p>
          <a:p>
            <a:pPr>
              <a:buBlip>
                <a:blip r:embed="rId4"/>
              </a:buBlip>
            </a:pP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uses</a:t>
            </a:r>
            <a:r>
              <a:rPr lang="it-IT" dirty="0"/>
              <a:t> TCP port </a:t>
            </a:r>
            <a:r>
              <a:rPr lang="it-IT" dirty="0" err="1"/>
              <a:t>number</a:t>
            </a:r>
            <a:r>
              <a:rPr lang="it-IT" dirty="0"/>
              <a:t> </a:t>
            </a:r>
            <a:r>
              <a:rPr lang="it-IT" b="1" dirty="0"/>
              <a:t>1935</a:t>
            </a:r>
            <a:r>
              <a:rPr lang="it-IT" dirty="0"/>
              <a:t> by default.</a:t>
            </a:r>
          </a:p>
          <a:p>
            <a:pPr>
              <a:buBlip>
                <a:blip r:embed="rId4"/>
              </a:buBlip>
            </a:pPr>
            <a:r>
              <a:rPr lang="it-IT" dirty="0"/>
              <a:t>TCP-</a:t>
            </a:r>
            <a:r>
              <a:rPr lang="it-IT" dirty="0" err="1"/>
              <a:t>based</a:t>
            </a:r>
            <a:r>
              <a:rPr lang="it-IT" dirty="0"/>
              <a:t> </a:t>
            </a:r>
            <a:r>
              <a:rPr lang="it-IT" dirty="0" err="1"/>
              <a:t>protocol</a:t>
            </a:r>
            <a:r>
              <a:rPr lang="it-IT" dirty="0"/>
              <a:t>.</a:t>
            </a:r>
          </a:p>
          <a:p>
            <a:pPr>
              <a:buBlip>
                <a:blip r:embed="rId4"/>
              </a:buBlip>
            </a:pP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maintains</a:t>
            </a:r>
            <a:r>
              <a:rPr lang="it-IT" dirty="0"/>
              <a:t> </a:t>
            </a:r>
            <a:r>
              <a:rPr lang="it-IT" dirty="0" err="1"/>
              <a:t>persistent</a:t>
            </a:r>
            <a:r>
              <a:rPr lang="it-IT" dirty="0"/>
              <a:t> </a:t>
            </a:r>
            <a:r>
              <a:rPr lang="it-IT" dirty="0" err="1"/>
              <a:t>connections</a:t>
            </a:r>
            <a:r>
              <a:rPr lang="it-IT" dirty="0"/>
              <a:t> and </a:t>
            </a:r>
            <a:r>
              <a:rPr lang="it-IT" dirty="0" err="1"/>
              <a:t>allows</a:t>
            </a:r>
            <a:r>
              <a:rPr lang="it-IT" dirty="0"/>
              <a:t> </a:t>
            </a:r>
          </a:p>
          <a:p>
            <a:pPr marL="0" indent="0">
              <a:buNone/>
            </a:pPr>
            <a:r>
              <a:rPr lang="it-IT" dirty="0"/>
              <a:t>       low-</a:t>
            </a:r>
            <a:r>
              <a:rPr lang="it-IT" dirty="0" err="1"/>
              <a:t>latency</a:t>
            </a:r>
            <a:r>
              <a:rPr lang="it-IT" dirty="0"/>
              <a:t> </a:t>
            </a:r>
            <a:r>
              <a:rPr lang="it-IT" dirty="0" err="1"/>
              <a:t>communication</a:t>
            </a:r>
            <a:r>
              <a:rPr lang="it-IT" dirty="0"/>
              <a:t>.</a:t>
            </a:r>
          </a:p>
          <a:p>
            <a:pPr>
              <a:buBlip>
                <a:blip r:embed="rId4"/>
              </a:buBlip>
            </a:pP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by the Phantom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platform</a:t>
            </a:r>
            <a:r>
              <a:rPr lang="it-IT" dirty="0"/>
              <a:t> for </a:t>
            </a:r>
            <a:r>
              <a:rPr lang="it-IT" dirty="0" err="1"/>
              <a:t>customized</a:t>
            </a:r>
            <a:r>
              <a:rPr lang="it-IT" dirty="0"/>
              <a:t> live streaming.</a:t>
            </a:r>
          </a:p>
          <a:p>
            <a:pPr>
              <a:buBlip>
                <a:blip r:embed="rId4"/>
              </a:buBlip>
            </a:pPr>
            <a:r>
              <a:rPr lang="it-IT" dirty="0" err="1"/>
              <a:t>Example</a:t>
            </a:r>
            <a:r>
              <a:rPr lang="it-IT" dirty="0"/>
              <a:t> link live: rtmp://172.19.34.63/live/prova.</a:t>
            </a:r>
          </a:p>
        </p:txBody>
      </p:sp>
    </p:spTree>
    <p:extLst>
      <p:ext uri="{BB962C8B-B14F-4D97-AF65-F5344CB8AC3E}">
        <p14:creationId xmlns:p14="http://schemas.microsoft.com/office/powerpoint/2010/main" val="305015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371243" y="685800"/>
            <a:ext cx="9598700" cy="798984"/>
          </a:xfrm>
        </p:spPr>
        <p:txBody>
          <a:bodyPr rtlCol="0">
            <a:normAutofit/>
          </a:bodyPr>
          <a:lstStyle/>
          <a:p>
            <a:r>
              <a:rPr lang="it-IT" dirty="0"/>
              <a:t>Solution: Server Nginx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6E6648AF-E3A0-4D95-9067-35510D41BC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812" y="1191345"/>
            <a:ext cx="1815550" cy="181555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842437E-FB68-4C36-8782-9E7D6660EC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378256" y="2966858"/>
            <a:ext cx="2376647" cy="546705"/>
          </a:xfrm>
          <a:prstGeom prst="rect">
            <a:avLst/>
          </a:prstGeom>
        </p:spPr>
      </p:pic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AF079F9B-1B08-4C42-894F-3BFE78E8C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243" y="1484784"/>
            <a:ext cx="9446339" cy="4094584"/>
          </a:xfrm>
        </p:spPr>
        <p:txBody>
          <a:bodyPr>
            <a:normAutofit/>
          </a:bodyPr>
          <a:lstStyle/>
          <a:p>
            <a:pPr>
              <a:buBlip>
                <a:blip r:embed="rId5"/>
              </a:buBlip>
            </a:pPr>
            <a:r>
              <a:rPr lang="it-IT" dirty="0" err="1"/>
              <a:t>It’s</a:t>
            </a:r>
            <a:r>
              <a:rPr lang="it-IT" dirty="0"/>
              <a:t> a free and open-source software.</a:t>
            </a:r>
          </a:p>
          <a:p>
            <a:pPr>
              <a:buBlip>
                <a:blip r:embed="rId5"/>
              </a:buBlip>
            </a:pPr>
            <a:r>
              <a:rPr lang="it-IT" dirty="0"/>
              <a:t>Web server.</a:t>
            </a:r>
          </a:p>
          <a:p>
            <a:pPr algn="just">
              <a:buBlip>
                <a:blip r:embed="rId5"/>
              </a:buBlip>
            </a:pPr>
            <a:r>
              <a:rPr lang="it-IT" dirty="0" err="1"/>
              <a:t>It</a:t>
            </a:r>
            <a:r>
              <a:rPr lang="it-IT" dirty="0"/>
              <a:t> can be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reverse proxy, </a:t>
            </a:r>
            <a:r>
              <a:rPr lang="it-IT" dirty="0" err="1"/>
              <a:t>load</a:t>
            </a:r>
            <a:r>
              <a:rPr lang="it-IT" dirty="0"/>
              <a:t> </a:t>
            </a:r>
            <a:r>
              <a:rPr lang="it-IT" dirty="0" err="1"/>
              <a:t>balancer</a:t>
            </a:r>
            <a:r>
              <a:rPr lang="it-IT" dirty="0"/>
              <a:t>, mail proxy and HTTP cache.</a:t>
            </a:r>
          </a:p>
          <a:p>
            <a:pPr algn="just">
              <a:buBlip>
                <a:blip r:embed="rId5"/>
              </a:buBlip>
            </a:pP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allows</a:t>
            </a:r>
            <a:r>
              <a:rPr lang="it-IT" dirty="0"/>
              <a:t> live streaming with RTMP support.</a:t>
            </a:r>
          </a:p>
          <a:p>
            <a:pPr>
              <a:buBlip>
                <a:blip r:embed="rId5"/>
              </a:buBlip>
            </a:pP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configuration</a:t>
            </a:r>
            <a:r>
              <a:rPr lang="it-IT" dirty="0"/>
              <a:t> file </a:t>
            </a:r>
            <a:r>
              <a:rPr lang="it-IT" dirty="0" err="1"/>
              <a:t>is</a:t>
            </a:r>
            <a:r>
              <a:rPr lang="it-IT" dirty="0"/>
              <a:t> «</a:t>
            </a:r>
            <a:r>
              <a:rPr lang="it-IT" dirty="0" err="1"/>
              <a:t>nginx.conf</a:t>
            </a:r>
            <a:r>
              <a:rPr lang="it-IT" dirty="0"/>
              <a:t>».</a:t>
            </a:r>
          </a:p>
          <a:p>
            <a:pPr>
              <a:buBlip>
                <a:blip r:embed="rId5"/>
              </a:buBlip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modified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adding</a:t>
            </a:r>
            <a:r>
              <a:rPr lang="it-IT" dirty="0"/>
              <a:t> ‘server{}’ and </a:t>
            </a:r>
            <a:r>
              <a:rPr lang="it-IT" dirty="0" err="1"/>
              <a:t>other</a:t>
            </a:r>
            <a:r>
              <a:rPr lang="it-IT" dirty="0"/>
              <a:t> settings.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614BDB2-8F37-460C-B868-1A446727CD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5197" y="4221088"/>
            <a:ext cx="8517687" cy="2564011"/>
          </a:xfrm>
          <a:prstGeom prst="rect">
            <a:avLst/>
          </a:prstGeom>
        </p:spPr>
      </p:pic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6F9A8AEC-62AF-43CB-BFDA-9FF83A044DC9}"/>
              </a:ext>
            </a:extLst>
          </p:cNvPr>
          <p:cNvCxnSpPr>
            <a:cxnSpLocks/>
          </p:cNvCxnSpPr>
          <p:nvPr/>
        </p:nvCxnSpPr>
        <p:spPr>
          <a:xfrm>
            <a:off x="3041552" y="5877272"/>
            <a:ext cx="70853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77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8FD602-3C12-46B6-B5E6-05C491823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 to </a:t>
            </a:r>
            <a:r>
              <a:rPr lang="it-IT" dirty="0" err="1"/>
              <a:t>process</a:t>
            </a:r>
            <a:r>
              <a:rPr lang="it-IT" dirty="0"/>
              <a:t> video?</a:t>
            </a: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0E12617D-5AB9-4A27-AA78-3DD63DBDE3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6915166"/>
              </p:ext>
            </p:extLst>
          </p:nvPr>
        </p:nvGraphicFramePr>
        <p:xfrm>
          <a:off x="1053852" y="836712"/>
          <a:ext cx="9331682" cy="6221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66533B18-BF66-44FB-BFDD-AF7699B604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7770282"/>
              </p:ext>
            </p:extLst>
          </p:nvPr>
        </p:nvGraphicFramePr>
        <p:xfrm>
          <a:off x="6022404" y="685800"/>
          <a:ext cx="8125883" cy="7008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6544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8CFDBE-F35B-45B9-8333-243C09545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243" y="685800"/>
            <a:ext cx="9598700" cy="943000"/>
          </a:xfrm>
        </p:spPr>
        <p:txBody>
          <a:bodyPr/>
          <a:lstStyle/>
          <a:p>
            <a:r>
              <a:rPr lang="it-IT" dirty="0"/>
              <a:t>Libraries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33FFB6D4-B966-457B-91C2-2AF6E7BA3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096" y="1517157"/>
            <a:ext cx="8971641" cy="263192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en-US" sz="1600" dirty="0"/>
              <a:t> </a:t>
            </a:r>
            <a:r>
              <a:rPr lang="it-IT" dirty="0" err="1"/>
              <a:t>Librtmp</a:t>
            </a:r>
            <a:endParaRPr lang="it-IT" dirty="0"/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lang="en-US" i="0" dirty="0"/>
              <a:t>It is a RTMP client </a:t>
            </a:r>
            <a:r>
              <a:rPr lang="en-US" sz="2000" i="0" dirty="0"/>
              <a:t>library and uses the implementation provided by </a:t>
            </a:r>
            <a:r>
              <a:rPr lang="en-US" sz="2000" i="0" dirty="0" err="1"/>
              <a:t>librtmp</a:t>
            </a:r>
            <a:r>
              <a:rPr lang="en-US" sz="2000" i="0" dirty="0"/>
              <a:t> via </a:t>
            </a:r>
            <a:r>
              <a:rPr lang="en-US" sz="2000" i="0" dirty="0" err="1"/>
              <a:t>cffi</a:t>
            </a:r>
            <a:r>
              <a:rPr lang="en-US" sz="2000" i="0" dirty="0"/>
              <a:t>.</a:t>
            </a: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lang="en-US" sz="2000" i="0" dirty="0"/>
              <a:t>It gave us many problems because of the operating system we were using to process the video streaming.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9A03BDB8-8F57-4F03-8980-6DB80E2E9E26}"/>
              </a:ext>
            </a:extLst>
          </p:cNvPr>
          <p:cNvSpPr txBox="1">
            <a:spLocks/>
          </p:cNvSpPr>
          <p:nvPr/>
        </p:nvSpPr>
        <p:spPr>
          <a:xfrm>
            <a:off x="1371243" y="4149080"/>
            <a:ext cx="8971641" cy="15643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3933" indent="-383933" algn="l" defTabSz="914126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999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126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999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189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799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251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799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5314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2377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199440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6503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3566" indent="-383933" algn="l" defTabSz="914126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Franklin Gothic Book" panose="020B0503020102020204" pitchFamily="34" charset="0"/>
              <a:buBlip>
                <a:blip r:embed="rId2"/>
              </a:buBlip>
            </a:pPr>
            <a:r>
              <a:rPr lang="en-US" sz="1600" dirty="0"/>
              <a:t> </a:t>
            </a:r>
            <a:r>
              <a:rPr lang="it-IT" sz="2000" dirty="0" err="1"/>
              <a:t>OpenCV</a:t>
            </a:r>
            <a:r>
              <a:rPr lang="it-IT" sz="2000" dirty="0"/>
              <a:t> </a:t>
            </a:r>
            <a:r>
              <a:rPr lang="it-IT" sz="2000" dirty="0" err="1"/>
              <a:t>library</a:t>
            </a:r>
            <a:endParaRPr lang="it-IT" dirty="0"/>
          </a:p>
          <a:p>
            <a:pPr lvl="1">
              <a:lnSpc>
                <a:spcPct val="150000"/>
              </a:lnSpc>
              <a:buFont typeface="Franklin Gothic Book" panose="020B0503020102020204" pitchFamily="34" charset="0"/>
              <a:buBlip>
                <a:blip r:embed="rId2">
                  <a:extLst/>
                </a:blip>
              </a:buBlip>
            </a:pPr>
            <a:r>
              <a:rPr lang="en-US" sz="2000" i="0" dirty="0"/>
              <a:t>It appeared as the best solution for our </a:t>
            </a:r>
            <a:r>
              <a:rPr lang="it-IT" sz="2000" i="0" dirty="0"/>
              <a:t>goal.</a:t>
            </a:r>
            <a:endParaRPr lang="en-US" sz="4800" i="0" dirty="0"/>
          </a:p>
        </p:txBody>
      </p:sp>
    </p:spTree>
    <p:extLst>
      <p:ext uri="{BB962C8B-B14F-4D97-AF65-F5344CB8AC3E}">
        <p14:creationId xmlns:p14="http://schemas.microsoft.com/office/powerpoint/2010/main" val="106616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371243" y="685800"/>
            <a:ext cx="9598700" cy="798984"/>
          </a:xfrm>
        </p:spPr>
        <p:txBody>
          <a:bodyPr rtlCol="0">
            <a:normAutofit/>
          </a:bodyPr>
          <a:lstStyle/>
          <a:p>
            <a:r>
              <a:rPr lang="en-US" dirty="0"/>
              <a:t>OpenCV</a:t>
            </a:r>
            <a:endParaRPr lang="it-IT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F1ED25A-ABA9-47E5-84A4-67D66ED76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3434" y="1772816"/>
            <a:ext cx="8971641" cy="2847947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en-US" dirty="0"/>
              <a:t>It is a set of programming functions mainly aimed at real-time computer vision, built to provide a common infrastructure for computer vision applications and to accelerate the use of machine perception in the commercial products.</a:t>
            </a:r>
          </a:p>
          <a:p>
            <a:pPr>
              <a:buBlip>
                <a:blip r:embed="rId3"/>
              </a:buBlip>
            </a:pPr>
            <a:r>
              <a:rPr lang="en-US" dirty="0"/>
              <a:t>It was designed for computational efficiency and with a strong focus on real-time applications.</a:t>
            </a:r>
          </a:p>
          <a:p>
            <a:pPr>
              <a:buBlip>
                <a:blip r:embed="rId3"/>
              </a:buBlip>
            </a:pPr>
            <a:r>
              <a:rPr lang="en-US" dirty="0"/>
              <a:t>The library has more than 2500 optimized algorithms, which includes a comprehensive set of both classic and machine learning ones.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FBFADE7-4B4C-4518-8371-A16BA05A5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140" y="5085184"/>
            <a:ext cx="60960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8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FCF914BE-98A1-45E6-AC6F-581FC187C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243" y="685800"/>
            <a:ext cx="9598700" cy="943000"/>
          </a:xfrm>
        </p:spPr>
        <p:txBody>
          <a:bodyPr/>
          <a:lstStyle/>
          <a:p>
            <a:r>
              <a:rPr lang="it-IT" dirty="0" err="1"/>
              <a:t>Outline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C0300C-7246-4392-8178-96A106A45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243" y="1988840"/>
            <a:ext cx="9598700" cy="4094584"/>
          </a:xfrm>
        </p:spPr>
        <p:txBody>
          <a:bodyPr/>
          <a:lstStyle/>
          <a:p>
            <a:pPr>
              <a:buBlip>
                <a:blip r:embed="rId2">
                  <a:extLst/>
                </a:blip>
              </a:buBlip>
            </a:pPr>
            <a:r>
              <a:rPr lang="it-IT" dirty="0" err="1"/>
              <a:t>Motivations</a:t>
            </a:r>
            <a:r>
              <a:rPr lang="it-IT" dirty="0"/>
              <a:t> and </a:t>
            </a:r>
            <a:r>
              <a:rPr lang="it-IT" dirty="0" err="1"/>
              <a:t>goals</a:t>
            </a:r>
            <a:endParaRPr lang="it-IT" dirty="0"/>
          </a:p>
          <a:p>
            <a:pPr>
              <a:buBlip>
                <a:blip r:embed="rId2">
                  <a:extLst/>
                </a:blip>
              </a:buBlip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Face </a:t>
            </a:r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detection</a:t>
            </a: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by Viola Jones</a:t>
            </a:r>
          </a:p>
          <a:p>
            <a:pPr>
              <a:buBlip>
                <a:blip r:embed="rId2">
                  <a:extLst/>
                </a:blip>
              </a:buBlip>
            </a:pPr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Experiments</a:t>
            </a: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and </a:t>
            </a:r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Results</a:t>
            </a: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>
              <a:buBlip>
                <a:blip r:embed="rId2">
                  <a:extLst/>
                </a:blip>
              </a:buBlip>
            </a:pPr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Problem</a:t>
            </a: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Faced</a:t>
            </a: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&amp; Solutions</a:t>
            </a:r>
          </a:p>
          <a:p>
            <a:pPr>
              <a:buBlip>
                <a:blip r:embed="rId2">
                  <a:extLst/>
                </a:blip>
              </a:buBlip>
            </a:pPr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Final</a:t>
            </a: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implementation</a:t>
            </a: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buBlip>
                <a:blip r:embed="rId2">
                  <a:extLst/>
                </a:blip>
              </a:buBlip>
            </a:pPr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Conclusions</a:t>
            </a: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80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371243" y="685800"/>
            <a:ext cx="9598700" cy="798984"/>
          </a:xfrm>
        </p:spPr>
        <p:txBody>
          <a:bodyPr rtlCol="0">
            <a:normAutofit/>
          </a:bodyPr>
          <a:lstStyle/>
          <a:p>
            <a:r>
              <a:rPr lang="en-US" dirty="0"/>
              <a:t>These algorithms can be used</a:t>
            </a:r>
            <a:endParaRPr lang="it-IT" dirty="0"/>
          </a:p>
        </p:txBody>
      </p:sp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E51F68A0-8B37-4E9B-97E2-1CD06D014C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3414374"/>
              </p:ext>
            </p:extLst>
          </p:nvPr>
        </p:nvGraphicFramePr>
        <p:xfrm>
          <a:off x="1413892" y="1412776"/>
          <a:ext cx="9865096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6E9A8BF-B0A8-40E7-8CB8-067FE67BA46E}"/>
              </a:ext>
            </a:extLst>
          </p:cNvPr>
          <p:cNvSpPr txBox="1"/>
          <p:nvPr/>
        </p:nvSpPr>
        <p:spPr>
          <a:xfrm>
            <a:off x="11495012" y="2564904"/>
            <a:ext cx="4320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  <a:p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N</a:t>
            </a:r>
          </a:p>
          <a:p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D</a:t>
            </a:r>
          </a:p>
          <a:p>
            <a:endParaRPr lang="it-IT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M</a:t>
            </a:r>
          </a:p>
          <a:p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  <a:p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N</a:t>
            </a:r>
          </a:p>
          <a:p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Y</a:t>
            </a:r>
          </a:p>
          <a:p>
            <a:endParaRPr lang="it-IT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O</a:t>
            </a:r>
          </a:p>
          <a:p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T</a:t>
            </a:r>
          </a:p>
          <a:p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H</a:t>
            </a:r>
          </a:p>
          <a:p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E</a:t>
            </a:r>
          </a:p>
          <a:p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R</a:t>
            </a:r>
          </a:p>
          <a:p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S</a:t>
            </a:r>
          </a:p>
          <a:p>
            <a:endParaRPr lang="it-IT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0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FCF914BE-98A1-45E6-AC6F-581FC187C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243" y="685800"/>
            <a:ext cx="9598700" cy="943000"/>
          </a:xfrm>
        </p:spPr>
        <p:txBody>
          <a:bodyPr/>
          <a:lstStyle/>
          <a:p>
            <a:r>
              <a:rPr lang="it-IT" dirty="0" err="1"/>
              <a:t>Outline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C0300C-7246-4392-8178-96A106A45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243" y="1988840"/>
            <a:ext cx="9598700" cy="4094584"/>
          </a:xfrm>
        </p:spPr>
        <p:txBody>
          <a:bodyPr/>
          <a:lstStyle/>
          <a:p>
            <a:pPr>
              <a:buBlip>
                <a:blip r:embed="rId2">
                  <a:extLst/>
                </a:blip>
              </a:buBlip>
            </a:pPr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Motivations</a:t>
            </a: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and </a:t>
            </a:r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goals</a:t>
            </a: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buBlip>
                <a:blip r:embed="rId2">
                  <a:extLst/>
                </a:blip>
              </a:buBlip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Face </a:t>
            </a:r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detection</a:t>
            </a: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by Viola Jones</a:t>
            </a:r>
          </a:p>
          <a:p>
            <a:pPr>
              <a:buBlip>
                <a:blip r:embed="rId2">
                  <a:extLst/>
                </a:blip>
              </a:buBlip>
            </a:pPr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Experiments</a:t>
            </a: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and </a:t>
            </a:r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Results</a:t>
            </a: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>
              <a:buBlip>
                <a:blip r:embed="rId2">
                  <a:extLst/>
                </a:blip>
              </a:buBlip>
            </a:pPr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Problem</a:t>
            </a: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Faced</a:t>
            </a: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&amp; Solutions</a:t>
            </a:r>
          </a:p>
          <a:p>
            <a:pPr>
              <a:buBlip>
                <a:blip r:embed="rId2">
                  <a:extLst/>
                </a:blip>
              </a:buBlip>
            </a:pP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implementation</a:t>
            </a:r>
            <a:endParaRPr lang="it-IT" dirty="0"/>
          </a:p>
          <a:p>
            <a:pPr>
              <a:buBlip>
                <a:blip r:embed="rId2">
                  <a:extLst/>
                </a:blip>
              </a:buBlip>
            </a:pPr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Conclusions</a:t>
            </a: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62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DB102C8F-712D-41D1-80B6-8B6349FB5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4886" y="2581657"/>
            <a:ext cx="8359052" cy="1694686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it-IT" sz="6000" b="1" dirty="0" err="1">
                <a:latin typeface="Baskerville Old Face" panose="02020602080505020303" pitchFamily="18" charset="0"/>
              </a:rPr>
              <a:t>Final</a:t>
            </a:r>
            <a:r>
              <a:rPr lang="it-IT" sz="6000" b="1" dirty="0">
                <a:latin typeface="Baskerville Old Face" panose="02020602080505020303" pitchFamily="18" charset="0"/>
              </a:rPr>
              <a:t> </a:t>
            </a:r>
            <a:r>
              <a:rPr lang="it-IT" sz="6000" b="1" dirty="0" err="1">
                <a:latin typeface="Baskerville Old Face" panose="02020602080505020303" pitchFamily="18" charset="0"/>
              </a:rPr>
              <a:t>implementation</a:t>
            </a:r>
            <a:endParaRPr lang="it-IT" sz="6000" b="1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85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371243" y="685800"/>
            <a:ext cx="9598700" cy="798984"/>
          </a:xfrm>
        </p:spPr>
        <p:txBody>
          <a:bodyPr rtlCol="0">
            <a:normAutofit/>
          </a:bodyPr>
          <a:lstStyle/>
          <a:p>
            <a:r>
              <a:rPr lang="it-IT" dirty="0" err="1"/>
              <a:t>Another</a:t>
            </a:r>
            <a:r>
              <a:rPr lang="it-IT" dirty="0"/>
              <a:t> tool: </a:t>
            </a:r>
            <a:r>
              <a:rPr lang="it-IT" dirty="0" err="1"/>
              <a:t>Larix</a:t>
            </a:r>
            <a:r>
              <a:rPr lang="it-IT" dirty="0"/>
              <a:t> Broadcaster</a:t>
            </a:r>
          </a:p>
        </p:txBody>
      </p:sp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AF079F9B-1B08-4C42-894F-3BFE78E8C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243" y="1484784"/>
            <a:ext cx="10267786" cy="2808312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it-IT" dirty="0" err="1"/>
              <a:t>It</a:t>
            </a:r>
            <a:r>
              <a:rPr lang="it-IT" dirty="0"/>
              <a:t> a</a:t>
            </a:r>
            <a:r>
              <a:rPr lang="en-US" dirty="0" err="1"/>
              <a:t>llows</a:t>
            </a:r>
            <a:r>
              <a:rPr lang="en-US" dirty="0"/>
              <a:t> encoding and broadcasting video and/or audio live content from your mobile device in real-time over </a:t>
            </a:r>
            <a:r>
              <a:rPr lang="en-US" dirty="0" err="1"/>
              <a:t>WiFi</a:t>
            </a:r>
            <a:r>
              <a:rPr lang="en-US" dirty="0"/>
              <a:t>, EDGE, 3G or LTE.</a:t>
            </a:r>
            <a:endParaRPr lang="it-IT" dirty="0"/>
          </a:p>
          <a:p>
            <a:pPr>
              <a:buBlip>
                <a:blip r:embed="rId3"/>
              </a:buBlip>
            </a:pPr>
            <a:r>
              <a:rPr lang="en-US" dirty="0"/>
              <a:t>Live H.264/AAC encoding.</a:t>
            </a:r>
            <a:endParaRPr lang="it-IT" dirty="0"/>
          </a:p>
          <a:p>
            <a:pPr algn="just">
              <a:buBlip>
                <a:blip r:embed="rId3"/>
              </a:buBlip>
            </a:pPr>
            <a:r>
              <a:rPr lang="en-US" dirty="0"/>
              <a:t>It supports RTSP and RTMP streaming over TCP.</a:t>
            </a:r>
          </a:p>
          <a:p>
            <a:pPr algn="just">
              <a:buBlip>
                <a:blip r:embed="rId3"/>
              </a:buBlip>
            </a:pPr>
            <a:r>
              <a:rPr lang="en-US" dirty="0"/>
              <a:t>It saves to MP4 format, making screenshots.</a:t>
            </a:r>
          </a:p>
          <a:p>
            <a:pPr algn="just">
              <a:buBlip>
                <a:blip r:embed="rId3"/>
              </a:buBlip>
            </a:pPr>
            <a:r>
              <a:rPr lang="en-US" dirty="0"/>
              <a:t>We used it to realize RTMP streaming without taking the drone.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3FC0E19-F28C-4C2F-8451-7E996075F7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764" y="3098780"/>
            <a:ext cx="1665898" cy="328795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A00C1A5-46DD-4AAD-AAE6-99F0479F8B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4972" y="4505041"/>
            <a:ext cx="641031" cy="6410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CED51EB5-09FA-4353-8ED1-F1A686D31D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9956" y="4077072"/>
            <a:ext cx="1410801" cy="250096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DDBC4344-35E3-4C7D-A4CF-4762688463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0196" y="4077072"/>
            <a:ext cx="4440914" cy="250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370426" y="424814"/>
            <a:ext cx="3715874" cy="1348002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System </a:t>
            </a:r>
            <a:br>
              <a:rPr lang="it-IT" dirty="0"/>
            </a:br>
            <a:r>
              <a:rPr lang="it-IT" dirty="0"/>
              <a:t>Architecture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B546A6A-638C-4B7F-A382-62BF9C4519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439" y="3712869"/>
            <a:ext cx="2058873" cy="2058873"/>
          </a:xfrm>
          <a:prstGeom prst="rect">
            <a:avLst/>
          </a:prstGeom>
        </p:spPr>
      </p:pic>
      <p:sp>
        <p:nvSpPr>
          <p:cNvPr id="15" name="Titolo 12">
            <a:extLst>
              <a:ext uri="{FF2B5EF4-FFF2-40B4-BE49-F238E27FC236}">
                <a16:creationId xmlns:a16="http://schemas.microsoft.com/office/drawing/2014/main" id="{073D6409-0437-4419-B369-741B13D74531}"/>
              </a:ext>
            </a:extLst>
          </p:cNvPr>
          <p:cNvSpPr txBox="1">
            <a:spLocks/>
          </p:cNvSpPr>
          <p:nvPr/>
        </p:nvSpPr>
        <p:spPr>
          <a:xfrm>
            <a:off x="953135" y="3441111"/>
            <a:ext cx="2450252" cy="4320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126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399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600" dirty="0"/>
              <a:t>Run server nginx on pc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0F9378E5-F1F2-45D9-BF9C-B26F2EE81B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792648"/>
            <a:ext cx="1008112" cy="100811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1AE471CD-806C-4FF0-A390-3EE9E2DF2F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336632" y="2830119"/>
            <a:ext cx="1450663" cy="333699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5C4CB64-5697-4CAF-A1E1-09C8DCAFBC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516" y="633326"/>
            <a:ext cx="1065329" cy="2102622"/>
          </a:xfrm>
          <a:prstGeom prst="rect">
            <a:avLst/>
          </a:prstGeom>
        </p:spPr>
      </p:pic>
      <p:sp>
        <p:nvSpPr>
          <p:cNvPr id="22" name="Titolo 12">
            <a:extLst>
              <a:ext uri="{FF2B5EF4-FFF2-40B4-BE49-F238E27FC236}">
                <a16:creationId xmlns:a16="http://schemas.microsoft.com/office/drawing/2014/main" id="{9E9D390D-4DFF-4BE9-A08F-823CC89EC3BD}"/>
              </a:ext>
            </a:extLst>
          </p:cNvPr>
          <p:cNvSpPr txBox="1">
            <a:spLocks/>
          </p:cNvSpPr>
          <p:nvPr/>
        </p:nvSpPr>
        <p:spPr>
          <a:xfrm>
            <a:off x="8709854" y="1167216"/>
            <a:ext cx="1414662" cy="798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126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399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600" dirty="0"/>
              <a:t>Smartphone</a:t>
            </a:r>
          </a:p>
          <a:p>
            <a:r>
              <a:rPr lang="it-IT" sz="1600" dirty="0"/>
              <a:t>with </a:t>
            </a:r>
          </a:p>
          <a:p>
            <a:r>
              <a:rPr lang="it-IT" sz="1600" dirty="0" err="1"/>
              <a:t>Larix</a:t>
            </a:r>
            <a:r>
              <a:rPr lang="it-IT" sz="1600" dirty="0"/>
              <a:t> Broadcaster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E088B6D-01AB-444B-80F8-1720CE937F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730" y="723684"/>
            <a:ext cx="1983778" cy="1574427"/>
          </a:xfrm>
          <a:prstGeom prst="rect">
            <a:avLst/>
          </a:prstGeom>
        </p:spPr>
      </p:pic>
      <p:sp>
        <p:nvSpPr>
          <p:cNvPr id="11" name="Titolo 12">
            <a:extLst>
              <a:ext uri="{FF2B5EF4-FFF2-40B4-BE49-F238E27FC236}">
                <a16:creationId xmlns:a16="http://schemas.microsoft.com/office/drawing/2014/main" id="{8987CABE-5351-4A6E-9D70-53C2F127090C}"/>
              </a:ext>
            </a:extLst>
          </p:cNvPr>
          <p:cNvSpPr txBox="1">
            <a:spLocks/>
          </p:cNvSpPr>
          <p:nvPr/>
        </p:nvSpPr>
        <p:spPr>
          <a:xfrm>
            <a:off x="7162854" y="1243698"/>
            <a:ext cx="1414662" cy="79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126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399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 dirty="0"/>
              <a:t>Phantom 4Pro+</a:t>
            </a:r>
          </a:p>
        </p:txBody>
      </p:sp>
      <p:sp>
        <p:nvSpPr>
          <p:cNvPr id="12" name="Titolo 12">
            <a:extLst>
              <a:ext uri="{FF2B5EF4-FFF2-40B4-BE49-F238E27FC236}">
                <a16:creationId xmlns:a16="http://schemas.microsoft.com/office/drawing/2014/main" id="{30F55893-4556-4FD5-9E3D-643ABDD8F8A0}"/>
              </a:ext>
            </a:extLst>
          </p:cNvPr>
          <p:cNvSpPr txBox="1">
            <a:spLocks/>
          </p:cNvSpPr>
          <p:nvPr/>
        </p:nvSpPr>
        <p:spPr>
          <a:xfrm>
            <a:off x="8262813" y="1371124"/>
            <a:ext cx="682357" cy="3654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126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399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 b="1" dirty="0"/>
              <a:t>or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3167D2CA-2733-4ACF-9A44-127B66C2F0B1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3533618" y="2173830"/>
            <a:ext cx="4997086" cy="1418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9591F99-7B3E-4C18-A14D-DBEB6ABD41FB}"/>
              </a:ext>
            </a:extLst>
          </p:cNvPr>
          <p:cNvSpPr txBox="1"/>
          <p:nvPr/>
        </p:nvSpPr>
        <p:spPr>
          <a:xfrm rot="20636050">
            <a:off x="3936572" y="2566671"/>
            <a:ext cx="4062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Live: rtmp://172.19.54.160/live/prova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0318EF44-6AB8-4715-B499-739CBBB63BBB}"/>
              </a:ext>
            </a:extLst>
          </p:cNvPr>
          <p:cNvCxnSpPr>
            <a:cxnSpLocks/>
          </p:cNvCxnSpPr>
          <p:nvPr/>
        </p:nvCxnSpPr>
        <p:spPr>
          <a:xfrm>
            <a:off x="3540729" y="3815588"/>
            <a:ext cx="4785496" cy="24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DCCE0C2E-E43A-4F44-A270-4E3856561300}"/>
              </a:ext>
            </a:extLst>
          </p:cNvPr>
          <p:cNvSpPr txBox="1"/>
          <p:nvPr/>
        </p:nvSpPr>
        <p:spPr>
          <a:xfrm>
            <a:off x="4041916" y="3543592"/>
            <a:ext cx="3978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Verify</a:t>
            </a:r>
            <a:r>
              <a:rPr lang="it-IT" sz="1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it-IT" sz="16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if</a:t>
            </a:r>
            <a:r>
              <a:rPr lang="it-IT" sz="1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the stream </a:t>
            </a:r>
            <a:r>
              <a:rPr lang="it-IT" sz="16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is</a:t>
            </a:r>
            <a:r>
              <a:rPr lang="it-IT" sz="1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it-IT" sz="16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working</a:t>
            </a:r>
            <a:r>
              <a:rPr lang="it-IT" sz="1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it-IT" sz="16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using</a:t>
            </a:r>
            <a:r>
              <a:rPr lang="it-IT" sz="1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it-IT" sz="16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vlc</a:t>
            </a:r>
            <a:r>
              <a:rPr lang="it-IT" sz="1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42A2D50C-F890-4D23-BFFC-A9F074A1283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556" y="2094917"/>
            <a:ext cx="641031" cy="6410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F57772FB-6FCC-44DB-A89E-355E805CCB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6225" y="3020738"/>
            <a:ext cx="3294036" cy="1852896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DDA12094-16A0-4977-840A-3505B1800C56}"/>
              </a:ext>
            </a:extLst>
          </p:cNvPr>
          <p:cNvSpPr/>
          <p:nvPr/>
        </p:nvSpPr>
        <p:spPr>
          <a:xfrm>
            <a:off x="7030516" y="1090286"/>
            <a:ext cx="3000376" cy="10835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A907BD78-EF98-4B86-973A-FB0ABA262D16}"/>
              </a:ext>
            </a:extLst>
          </p:cNvPr>
          <p:cNvSpPr/>
          <p:nvPr/>
        </p:nvSpPr>
        <p:spPr>
          <a:xfrm>
            <a:off x="909836" y="3340248"/>
            <a:ext cx="2421108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Titolo 12">
            <a:extLst>
              <a:ext uri="{FF2B5EF4-FFF2-40B4-BE49-F238E27FC236}">
                <a16:creationId xmlns:a16="http://schemas.microsoft.com/office/drawing/2014/main" id="{0F1E665B-3A13-4F5A-AF30-ADCEDA16575F}"/>
              </a:ext>
            </a:extLst>
          </p:cNvPr>
          <p:cNvSpPr txBox="1">
            <a:spLocks/>
          </p:cNvSpPr>
          <p:nvPr/>
        </p:nvSpPr>
        <p:spPr>
          <a:xfrm>
            <a:off x="927930" y="5832897"/>
            <a:ext cx="2450252" cy="4320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914126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399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 dirty="0"/>
              <a:t>run script .</a:t>
            </a:r>
            <a:r>
              <a:rPr lang="it-IT" sz="2000" dirty="0" err="1"/>
              <a:t>py</a:t>
            </a:r>
            <a:r>
              <a:rPr lang="it-IT" sz="2000" dirty="0"/>
              <a:t> by Anaconda </a:t>
            </a: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B2F4158B-5286-4D7E-9B8F-782D297CB388}"/>
              </a:ext>
            </a:extLst>
          </p:cNvPr>
          <p:cNvSpPr/>
          <p:nvPr/>
        </p:nvSpPr>
        <p:spPr>
          <a:xfrm>
            <a:off x="920458" y="5670879"/>
            <a:ext cx="2421108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07466D57-3990-4E45-A5A8-F88555013DE0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3533618" y="3947186"/>
            <a:ext cx="4792607" cy="1894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22668E5F-68DD-4735-A545-D6D849D91953}"/>
              </a:ext>
            </a:extLst>
          </p:cNvPr>
          <p:cNvSpPr txBox="1"/>
          <p:nvPr/>
        </p:nvSpPr>
        <p:spPr>
          <a:xfrm rot="20310732">
            <a:off x="4934471" y="4752598"/>
            <a:ext cx="1129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If</a:t>
            </a:r>
            <a:r>
              <a:rPr lang="it-IT" sz="1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it-IT" sz="16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it’s</a:t>
            </a:r>
            <a:r>
              <a:rPr lang="it-IT" sz="1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ok</a:t>
            </a:r>
          </a:p>
        </p:txBody>
      </p:sp>
      <p:cxnSp>
        <p:nvCxnSpPr>
          <p:cNvPr id="57" name="Connettore 2 56">
            <a:extLst>
              <a:ext uri="{FF2B5EF4-FFF2-40B4-BE49-F238E27FC236}">
                <a16:creationId xmlns:a16="http://schemas.microsoft.com/office/drawing/2014/main" id="{17514D46-5FA9-42A9-AAA9-B98E33676291}"/>
              </a:ext>
            </a:extLst>
          </p:cNvPr>
          <p:cNvCxnSpPr>
            <a:cxnSpLocks/>
          </p:cNvCxnSpPr>
          <p:nvPr/>
        </p:nvCxnSpPr>
        <p:spPr>
          <a:xfrm flipV="1">
            <a:off x="3497791" y="6093296"/>
            <a:ext cx="2884653" cy="5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7" name="Immagine 66">
            <a:extLst>
              <a:ext uri="{FF2B5EF4-FFF2-40B4-BE49-F238E27FC236}">
                <a16:creationId xmlns:a16="http://schemas.microsoft.com/office/drawing/2014/main" id="{8855DA3C-04D2-4651-9244-81FE155BB4B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915" t="15542" r="25859"/>
          <a:stretch/>
        </p:blipFill>
        <p:spPr>
          <a:xfrm>
            <a:off x="6382444" y="5051957"/>
            <a:ext cx="1768218" cy="1741899"/>
          </a:xfrm>
          <a:prstGeom prst="rect">
            <a:avLst/>
          </a:prstGeom>
        </p:spPr>
      </p:pic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1C90FC11-5611-4193-A643-01E0ED5F2126}"/>
              </a:ext>
            </a:extLst>
          </p:cNvPr>
          <p:cNvSpPr txBox="1"/>
          <p:nvPr/>
        </p:nvSpPr>
        <p:spPr>
          <a:xfrm>
            <a:off x="4669823" y="5812203"/>
            <a:ext cx="1129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Result</a:t>
            </a:r>
            <a:endParaRPr lang="it-IT" sz="16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95A910B-EB07-4470-A3A7-A056CFB4F311}"/>
              </a:ext>
            </a:extLst>
          </p:cNvPr>
          <p:cNvSpPr/>
          <p:nvPr/>
        </p:nvSpPr>
        <p:spPr>
          <a:xfrm>
            <a:off x="815793" y="1736590"/>
            <a:ext cx="2674526" cy="46965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1523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343B86-1787-450C-B817-861379A2A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297" y="26876"/>
            <a:ext cx="9598700" cy="1485900"/>
          </a:xfrm>
        </p:spPr>
        <p:txBody>
          <a:bodyPr/>
          <a:lstStyle/>
          <a:p>
            <a:r>
              <a:rPr lang="it-IT" dirty="0"/>
              <a:t>Analysis of the script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72552D62-AD7C-43E6-951B-E88CBD1CD9C0}"/>
              </a:ext>
            </a:extLst>
          </p:cNvPr>
          <p:cNvSpPr/>
          <p:nvPr/>
        </p:nvSpPr>
        <p:spPr>
          <a:xfrm>
            <a:off x="7966620" y="980728"/>
            <a:ext cx="4006181" cy="1152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Using cv2.CascadeClassifier, we had loaded the classifiers we needed: among all, we chose </a:t>
            </a:r>
            <a:r>
              <a:rPr lang="en-US" sz="1200" i="1" dirty="0"/>
              <a:t>haarcascade_frontalface_default.xml</a:t>
            </a:r>
            <a:r>
              <a:rPr lang="en-US" sz="1200" dirty="0"/>
              <a:t> to detect faces</a:t>
            </a:r>
            <a:r>
              <a:rPr lang="en-US" sz="1200" i="1" dirty="0"/>
              <a:t>, haarcascade_eye.xml </a:t>
            </a:r>
            <a:r>
              <a:rPr lang="en-US" sz="1200" dirty="0"/>
              <a:t>to detect eyes and other two to detect ears, that are </a:t>
            </a:r>
            <a:r>
              <a:rPr lang="it-IT" sz="1200" i="1" dirty="0"/>
              <a:t>haarcascade_mcs_rightear.xml</a:t>
            </a:r>
            <a:r>
              <a:rPr lang="it-IT" sz="1200" dirty="0"/>
              <a:t> and </a:t>
            </a:r>
            <a:r>
              <a:rPr lang="it-IT" sz="1200" i="1" dirty="0"/>
              <a:t>haarcascade_mcs_leftear.xml</a:t>
            </a:r>
            <a:r>
              <a:rPr lang="it-IT" sz="1200" dirty="0"/>
              <a:t>.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6EB928DB-2DE0-4652-AF95-33EF808EE5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828" y="728496"/>
            <a:ext cx="4983608" cy="5921889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E31C9343-F006-4962-AAF3-F7CB07686D46}"/>
              </a:ext>
            </a:extLst>
          </p:cNvPr>
          <p:cNvCxnSpPr>
            <a:cxnSpLocks/>
          </p:cNvCxnSpPr>
          <p:nvPr/>
        </p:nvCxnSpPr>
        <p:spPr>
          <a:xfrm flipH="1">
            <a:off x="5302324" y="1412776"/>
            <a:ext cx="26642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ttangolo 24">
            <a:extLst>
              <a:ext uri="{FF2B5EF4-FFF2-40B4-BE49-F238E27FC236}">
                <a16:creationId xmlns:a16="http://schemas.microsoft.com/office/drawing/2014/main" id="{87097B76-BA82-4263-B78E-97BECB2C2967}"/>
              </a:ext>
            </a:extLst>
          </p:cNvPr>
          <p:cNvSpPr/>
          <p:nvPr/>
        </p:nvSpPr>
        <p:spPr>
          <a:xfrm>
            <a:off x="7606580" y="1052736"/>
            <a:ext cx="4006181" cy="18722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You need to create a </a:t>
            </a:r>
            <a:r>
              <a:rPr lang="en-US" sz="1600" dirty="0" err="1"/>
              <a:t>VideoCapture</a:t>
            </a:r>
            <a:r>
              <a:rPr lang="en-US" sz="1600" dirty="0"/>
              <a:t> object to capture a video. Its argument can be either the device index or the name of a video file: in our case, it has been the URL network of the live. After that, you can capture frame-by-frame and, at the end, release the capture.</a:t>
            </a:r>
            <a:endParaRPr lang="it-IT" sz="1600" dirty="0"/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08379C89-800C-4F76-96C5-F8BBE40CE874}"/>
              </a:ext>
            </a:extLst>
          </p:cNvPr>
          <p:cNvCxnSpPr>
            <a:cxnSpLocks/>
          </p:cNvCxnSpPr>
          <p:nvPr/>
        </p:nvCxnSpPr>
        <p:spPr>
          <a:xfrm flipH="1">
            <a:off x="5014292" y="1737016"/>
            <a:ext cx="259228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30">
            <a:extLst>
              <a:ext uri="{FF2B5EF4-FFF2-40B4-BE49-F238E27FC236}">
                <a16:creationId xmlns:a16="http://schemas.microsoft.com/office/drawing/2014/main" id="{AF2004B2-F546-4BB5-B2DF-000A50949CE3}"/>
              </a:ext>
            </a:extLst>
          </p:cNvPr>
          <p:cNvSpPr/>
          <p:nvPr/>
        </p:nvSpPr>
        <p:spPr>
          <a:xfrm>
            <a:off x="7758980" y="1205136"/>
            <a:ext cx="4006181" cy="28719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What you need is to save the video. In order to do it, you had to</a:t>
            </a:r>
          </a:p>
          <a:p>
            <a:r>
              <a:rPr lang="en-US" dirty="0"/>
              <a:t>create a </a:t>
            </a:r>
            <a:r>
              <a:rPr lang="en-US" i="1" dirty="0" err="1"/>
              <a:t>VideoWriter</a:t>
            </a:r>
            <a:r>
              <a:rPr lang="en-US" dirty="0"/>
              <a:t> object. You should specify the output file name and the</a:t>
            </a:r>
          </a:p>
          <a:p>
            <a:r>
              <a:rPr lang="en-US" dirty="0" err="1"/>
              <a:t>FourCC</a:t>
            </a:r>
            <a:r>
              <a:rPr lang="en-US" dirty="0"/>
              <a:t> code. Then, number of frames per second (fps) and frame size should</a:t>
            </a:r>
          </a:p>
          <a:p>
            <a:r>
              <a:rPr lang="en-US" dirty="0"/>
              <a:t>be passed; the last one parameter is </a:t>
            </a:r>
            <a:r>
              <a:rPr lang="en-US" i="1" dirty="0" err="1"/>
              <a:t>isColor</a:t>
            </a:r>
            <a:r>
              <a:rPr lang="en-US" dirty="0"/>
              <a:t> flag. If it is True, the encoder will expect color frame; otherwise, it works with gray-scale frame.</a:t>
            </a:r>
            <a:endParaRPr lang="it-IT" sz="1600" dirty="0"/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D0A3699C-371F-471C-A86E-98B8D829E1AC}"/>
              </a:ext>
            </a:extLst>
          </p:cNvPr>
          <p:cNvCxnSpPr>
            <a:cxnSpLocks/>
          </p:cNvCxnSpPr>
          <p:nvPr/>
        </p:nvCxnSpPr>
        <p:spPr>
          <a:xfrm flipH="1">
            <a:off x="3646140" y="2276871"/>
            <a:ext cx="4112840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tangolo 38">
            <a:extLst>
              <a:ext uri="{FF2B5EF4-FFF2-40B4-BE49-F238E27FC236}">
                <a16:creationId xmlns:a16="http://schemas.microsoft.com/office/drawing/2014/main" id="{BDFEDE49-8147-41F6-BFA4-2A1C34450B8D}"/>
              </a:ext>
            </a:extLst>
          </p:cNvPr>
          <p:cNvSpPr/>
          <p:nvPr/>
        </p:nvSpPr>
        <p:spPr>
          <a:xfrm>
            <a:off x="7939051" y="1772815"/>
            <a:ext cx="4006181" cy="47525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Again OpenCV's </a:t>
            </a:r>
            <a:r>
              <a:rPr lang="en-US" sz="1600" dirty="0" err="1"/>
              <a:t>CascadedClassifier</a:t>
            </a:r>
            <a:r>
              <a:rPr lang="en-US" sz="1600" dirty="0"/>
              <a:t> has made it simple for us as it comes with the function </a:t>
            </a:r>
            <a:r>
              <a:rPr lang="en-US" sz="1600" i="1" dirty="0" err="1"/>
              <a:t>detectMultiScale</a:t>
            </a:r>
            <a:r>
              <a:rPr lang="en-US" sz="1600" dirty="0"/>
              <a:t>, which serves exactly for this purpose. If it finds a face, it returns a list of positions of them in the form </a:t>
            </a:r>
            <a:r>
              <a:rPr lang="en-US" sz="1600" i="1" dirty="0" err="1"/>
              <a:t>Rect</a:t>
            </a:r>
            <a:r>
              <a:rPr lang="en-US" sz="1600" i="1" dirty="0"/>
              <a:t>(</a:t>
            </a:r>
            <a:r>
              <a:rPr lang="en-US" sz="1600" i="1" dirty="0" err="1"/>
              <a:t>x,y,w,h</a:t>
            </a:r>
            <a:r>
              <a:rPr lang="en-US" sz="1600" i="1" dirty="0"/>
              <a:t>)</a:t>
            </a:r>
            <a:r>
              <a:rPr lang="en-US" sz="1600" dirty="0"/>
              <a:t>, If not, then returns </a:t>
            </a:r>
            <a:r>
              <a:rPr lang="en-US" sz="1600" i="1" dirty="0"/>
              <a:t>none</a:t>
            </a:r>
            <a:r>
              <a:rPr lang="en-US" sz="1600" dirty="0"/>
              <a:t>. Some details of its arguments are:</a:t>
            </a:r>
          </a:p>
          <a:p>
            <a:pPr marL="285750" indent="-285750">
              <a:buFontTx/>
              <a:buChar char="-"/>
            </a:pPr>
            <a:r>
              <a:rPr lang="en-US" sz="1600" b="1" dirty="0"/>
              <a:t>image</a:t>
            </a:r>
            <a:r>
              <a:rPr lang="en-US" sz="1600" dirty="0"/>
              <a:t>: the first input is the grayscale image.</a:t>
            </a:r>
          </a:p>
          <a:p>
            <a:pPr marL="285750" indent="-285750">
              <a:buFontTx/>
              <a:buChar char="-"/>
            </a:pPr>
            <a:r>
              <a:rPr lang="en-US" sz="1600" b="1" dirty="0" err="1"/>
              <a:t>scaleFactor</a:t>
            </a:r>
            <a:r>
              <a:rPr lang="en-US" sz="1600" dirty="0"/>
              <a:t>: this function compensates a false perception in size that occurs when one face appears to be bigger than the other simply because it is closer </a:t>
            </a:r>
            <a:r>
              <a:rPr lang="it-IT" sz="1600" dirty="0"/>
              <a:t>to the camera.</a:t>
            </a:r>
          </a:p>
          <a:p>
            <a:pPr marL="285750" indent="-285750">
              <a:buFontTx/>
              <a:buChar char="-"/>
            </a:pPr>
            <a:r>
              <a:rPr lang="en-US" sz="1600" b="1" dirty="0" err="1"/>
              <a:t>minNeighbors</a:t>
            </a:r>
            <a:r>
              <a:rPr lang="en-US" sz="1600" dirty="0"/>
              <a:t>: this is a detection algorithm that uses a moving window to detect objects. It defines how many objects can be found near the current one before it can declare the face found.</a:t>
            </a:r>
            <a:endParaRPr lang="it-IT" sz="1600" dirty="0"/>
          </a:p>
        </p:txBody>
      </p: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01788333-1B77-4A1B-AD99-6FD106BBB357}"/>
              </a:ext>
            </a:extLst>
          </p:cNvPr>
          <p:cNvCxnSpPr>
            <a:cxnSpLocks/>
          </p:cNvCxnSpPr>
          <p:nvPr/>
        </p:nvCxnSpPr>
        <p:spPr>
          <a:xfrm flipH="1">
            <a:off x="3818632" y="3403272"/>
            <a:ext cx="4112840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tangolo 40">
            <a:extLst>
              <a:ext uri="{FF2B5EF4-FFF2-40B4-BE49-F238E27FC236}">
                <a16:creationId xmlns:a16="http://schemas.microsoft.com/office/drawing/2014/main" id="{6ECCE94E-58CA-44D0-A269-CDB9D32B3704}"/>
              </a:ext>
            </a:extLst>
          </p:cNvPr>
          <p:cNvSpPr/>
          <p:nvPr/>
        </p:nvSpPr>
        <p:spPr>
          <a:xfrm>
            <a:off x="8019443" y="2348880"/>
            <a:ext cx="4006181" cy="30963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So, looping over (in a for-loop) the list of faces it returned at the first time, we drew rectangles around faces and circles around eyes on our original colored image, using the following methods: </a:t>
            </a:r>
            <a:r>
              <a:rPr lang="en-US" i="1" dirty="0" err="1"/>
              <a:t>cv.rectangle</a:t>
            </a:r>
            <a:r>
              <a:rPr lang="en-US" i="1" dirty="0"/>
              <a:t>() </a:t>
            </a:r>
            <a:r>
              <a:rPr lang="en-US" dirty="0"/>
              <a:t>and </a:t>
            </a:r>
            <a:r>
              <a:rPr lang="en-US" i="1" dirty="0" err="1"/>
              <a:t>cv.circle</a:t>
            </a:r>
            <a:r>
              <a:rPr lang="en-US" i="1" dirty="0"/>
              <a:t>()</a:t>
            </a:r>
            <a:r>
              <a:rPr lang="en-US" dirty="0"/>
              <a:t>, setting parameters like image, top-left corner and bottom-right corner of </a:t>
            </a:r>
            <a:r>
              <a:rPr lang="en-US" dirty="0" err="1"/>
              <a:t>rect</a:t>
            </a:r>
            <a:r>
              <a:rPr lang="en-US" dirty="0"/>
              <a:t>- angle, color and thickness of the line. Outside it, instead, we drew rectangles </a:t>
            </a:r>
            <a:r>
              <a:rPr lang="it-IT" dirty="0" err="1"/>
              <a:t>around</a:t>
            </a:r>
            <a:r>
              <a:rPr lang="it-IT" dirty="0"/>
              <a:t> </a:t>
            </a:r>
            <a:r>
              <a:rPr lang="it-IT" dirty="0" err="1"/>
              <a:t>ears</a:t>
            </a:r>
            <a:r>
              <a:rPr lang="it-IT" dirty="0"/>
              <a:t>.</a:t>
            </a:r>
            <a:endParaRPr lang="it-IT" sz="1600" dirty="0"/>
          </a:p>
        </p:txBody>
      </p: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D10C060D-B155-4857-9273-799CBB3D7E8B}"/>
              </a:ext>
            </a:extLst>
          </p:cNvPr>
          <p:cNvCxnSpPr>
            <a:cxnSpLocks/>
          </p:cNvCxnSpPr>
          <p:nvPr/>
        </p:nvCxnSpPr>
        <p:spPr>
          <a:xfrm flipH="1">
            <a:off x="5806380" y="4509120"/>
            <a:ext cx="223224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ttangolo 46">
            <a:extLst>
              <a:ext uri="{FF2B5EF4-FFF2-40B4-BE49-F238E27FC236}">
                <a16:creationId xmlns:a16="http://schemas.microsoft.com/office/drawing/2014/main" id="{B288EFFF-D213-46FC-AD71-ADA9B9A4D540}"/>
              </a:ext>
            </a:extLst>
          </p:cNvPr>
          <p:cNvSpPr/>
          <p:nvPr/>
        </p:nvSpPr>
        <p:spPr>
          <a:xfrm>
            <a:off x="7124414" y="5301208"/>
            <a:ext cx="4006181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It opens another window in which it shows the entire face detection in real time.</a:t>
            </a:r>
            <a:endParaRPr lang="it-IT" sz="1600" dirty="0"/>
          </a:p>
        </p:txBody>
      </p: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FF88B3D-DCC5-4F33-8D36-6CA7022E74AF}"/>
              </a:ext>
            </a:extLst>
          </p:cNvPr>
          <p:cNvCxnSpPr>
            <a:cxnSpLocks/>
          </p:cNvCxnSpPr>
          <p:nvPr/>
        </p:nvCxnSpPr>
        <p:spPr>
          <a:xfrm flipH="1">
            <a:off x="3648845" y="5445224"/>
            <a:ext cx="34755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ttangolo 51">
            <a:extLst>
              <a:ext uri="{FF2B5EF4-FFF2-40B4-BE49-F238E27FC236}">
                <a16:creationId xmlns:a16="http://schemas.microsoft.com/office/drawing/2014/main" id="{65DE1620-D1A3-4C20-8BE0-68D888BA64D7}"/>
              </a:ext>
            </a:extLst>
          </p:cNvPr>
          <p:cNvSpPr/>
          <p:nvPr/>
        </p:nvSpPr>
        <p:spPr>
          <a:xfrm>
            <a:off x="7265725" y="5733256"/>
            <a:ext cx="4006181" cy="5040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/>
              <a:t>ends</a:t>
            </a:r>
            <a:r>
              <a:rPr lang="it-IT" sz="1600" dirty="0"/>
              <a:t> face </a:t>
            </a:r>
            <a:r>
              <a:rPr lang="it-IT" sz="1600" dirty="0" err="1"/>
              <a:t>detection’s</a:t>
            </a:r>
            <a:r>
              <a:rPr lang="it-IT" sz="1600" dirty="0"/>
              <a:t> </a:t>
            </a:r>
            <a:r>
              <a:rPr lang="it-IT" sz="1600" dirty="0" err="1"/>
              <a:t>search</a:t>
            </a:r>
            <a:r>
              <a:rPr lang="it-IT" sz="1600" dirty="0"/>
              <a:t>.</a:t>
            </a:r>
          </a:p>
        </p:txBody>
      </p:sp>
      <p:cxnSp>
        <p:nvCxnSpPr>
          <p:cNvPr id="53" name="Connettore 2 52">
            <a:extLst>
              <a:ext uri="{FF2B5EF4-FFF2-40B4-BE49-F238E27FC236}">
                <a16:creationId xmlns:a16="http://schemas.microsoft.com/office/drawing/2014/main" id="{C3E1F1A4-9276-4BF2-BFBF-C27ECDA2E789}"/>
              </a:ext>
            </a:extLst>
          </p:cNvPr>
          <p:cNvCxnSpPr>
            <a:cxnSpLocks/>
          </p:cNvCxnSpPr>
          <p:nvPr/>
        </p:nvCxnSpPr>
        <p:spPr>
          <a:xfrm flipH="1">
            <a:off x="3790157" y="5877272"/>
            <a:ext cx="347556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901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25" grpId="0" animBg="1"/>
      <p:bldP spid="25" grpId="1" animBg="1"/>
      <p:bldP spid="31" grpId="0" animBg="1"/>
      <p:bldP spid="31" grpId="1" animBg="1"/>
      <p:bldP spid="39" grpId="0" animBg="1"/>
      <p:bldP spid="39" grpId="1" animBg="1"/>
      <p:bldP spid="41" grpId="0" animBg="1"/>
      <p:bldP spid="41" grpId="1" animBg="1"/>
      <p:bldP spid="47" grpId="0" animBg="1"/>
      <p:bldP spid="47" grpId="1" animBg="1"/>
      <p:bldP spid="52" grpId="0" animBg="1"/>
      <p:bldP spid="52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371243" y="685800"/>
            <a:ext cx="9598700" cy="798984"/>
          </a:xfrm>
        </p:spPr>
        <p:txBody>
          <a:bodyPr rtlCol="0">
            <a:normAutofit/>
          </a:bodyPr>
          <a:lstStyle/>
          <a:p>
            <a:r>
              <a:rPr lang="it-IT" dirty="0" err="1"/>
              <a:t>Calculation&amp;Limitation</a:t>
            </a:r>
            <a:r>
              <a:rPr lang="it-IT" dirty="0"/>
              <a:t> - Delay</a:t>
            </a:r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3EAE2884-DB63-4C51-B8FF-5EC99F716A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1153208"/>
              </p:ext>
            </p:extLst>
          </p:nvPr>
        </p:nvGraphicFramePr>
        <p:xfrm>
          <a:off x="1629916" y="1844824"/>
          <a:ext cx="9505056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Immagine 8">
            <a:extLst>
              <a:ext uri="{FF2B5EF4-FFF2-40B4-BE49-F238E27FC236}">
                <a16:creationId xmlns:a16="http://schemas.microsoft.com/office/drawing/2014/main" id="{E36CF495-EB79-4649-B859-D2E2BB30BA1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764" y="453692"/>
            <a:ext cx="2448272" cy="16269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6442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371243" y="685800"/>
            <a:ext cx="9598700" cy="798984"/>
          </a:xfrm>
        </p:spPr>
        <p:txBody>
          <a:bodyPr rtlCol="0">
            <a:normAutofit/>
          </a:bodyPr>
          <a:lstStyle/>
          <a:p>
            <a:r>
              <a:rPr lang="it-IT" dirty="0" err="1"/>
              <a:t>Calculation&amp;Limitation</a:t>
            </a:r>
            <a:r>
              <a:rPr lang="it-IT" dirty="0"/>
              <a:t> - </a:t>
            </a:r>
            <a:r>
              <a:rPr lang="it-IT" dirty="0" err="1"/>
              <a:t>Distance</a:t>
            </a:r>
            <a:endParaRPr lang="it-IT" dirty="0"/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3EAE2884-DB63-4C51-B8FF-5EC99F716A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41399"/>
              </p:ext>
            </p:extLst>
          </p:nvPr>
        </p:nvGraphicFramePr>
        <p:xfrm>
          <a:off x="1629916" y="1897072"/>
          <a:ext cx="9505056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magine 2">
            <a:extLst>
              <a:ext uri="{FF2B5EF4-FFF2-40B4-BE49-F238E27FC236}">
                <a16:creationId xmlns:a16="http://schemas.microsoft.com/office/drawing/2014/main" id="{3F0ADB64-AA33-4EF0-8064-9B5938A086C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64367">
            <a:off x="8349441" y="1297177"/>
            <a:ext cx="3374412" cy="119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6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371243" y="685800"/>
            <a:ext cx="9598700" cy="798984"/>
          </a:xfrm>
        </p:spPr>
        <p:txBody>
          <a:bodyPr rtlCol="0">
            <a:normAutofit fontScale="90000"/>
          </a:bodyPr>
          <a:lstStyle/>
          <a:p>
            <a:r>
              <a:rPr lang="it-IT" dirty="0" err="1"/>
              <a:t>Calculation&amp;Limitation</a:t>
            </a:r>
            <a:r>
              <a:rPr lang="it-IT" dirty="0"/>
              <a:t> – Video </a:t>
            </a:r>
            <a:r>
              <a:rPr lang="it-IT" dirty="0" err="1"/>
              <a:t>resolution</a:t>
            </a:r>
            <a:endParaRPr lang="it-IT" dirty="0"/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3EAE2884-DB63-4C51-B8FF-5EC99F716A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4570084"/>
              </p:ext>
            </p:extLst>
          </p:nvPr>
        </p:nvGraphicFramePr>
        <p:xfrm>
          <a:off x="2349996" y="2132856"/>
          <a:ext cx="9217024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Risultati immagini per video icon">
            <a:extLst>
              <a:ext uri="{FF2B5EF4-FFF2-40B4-BE49-F238E27FC236}">
                <a16:creationId xmlns:a16="http://schemas.microsoft.com/office/drawing/2014/main" id="{CA3A2E9F-8B20-4208-9C2E-CE1DDCF43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43795">
            <a:off x="1541505" y="1172549"/>
            <a:ext cx="2056830" cy="205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90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FCF914BE-98A1-45E6-AC6F-581FC187C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243" y="685800"/>
            <a:ext cx="9598700" cy="943000"/>
          </a:xfrm>
        </p:spPr>
        <p:txBody>
          <a:bodyPr/>
          <a:lstStyle/>
          <a:p>
            <a:r>
              <a:rPr lang="it-IT" dirty="0" err="1"/>
              <a:t>Outline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C0300C-7246-4392-8178-96A106A45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243" y="1988840"/>
            <a:ext cx="9598700" cy="4094584"/>
          </a:xfrm>
        </p:spPr>
        <p:txBody>
          <a:bodyPr/>
          <a:lstStyle/>
          <a:p>
            <a:pPr>
              <a:buBlip>
                <a:blip r:embed="rId2">
                  <a:extLst/>
                </a:blip>
              </a:buBlip>
            </a:pPr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Motivations</a:t>
            </a: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and </a:t>
            </a:r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goals</a:t>
            </a: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buBlip>
                <a:blip r:embed="rId2">
                  <a:extLst/>
                </a:blip>
              </a:buBlip>
            </a:pP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Face </a:t>
            </a:r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detection</a:t>
            </a: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by Viola Jones</a:t>
            </a:r>
          </a:p>
          <a:p>
            <a:pPr>
              <a:buBlip>
                <a:blip r:embed="rId2">
                  <a:extLst/>
                </a:blip>
              </a:buBlip>
            </a:pPr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Experiments</a:t>
            </a: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and </a:t>
            </a:r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Results</a:t>
            </a: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>
              <a:buBlip>
                <a:blip r:embed="rId2">
                  <a:extLst/>
                </a:blip>
              </a:buBlip>
            </a:pPr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Problem</a:t>
            </a: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Faced</a:t>
            </a: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&amp; Solutions</a:t>
            </a:r>
          </a:p>
          <a:p>
            <a:pPr>
              <a:buBlip>
                <a:blip r:embed="rId2">
                  <a:extLst/>
                </a:blip>
              </a:buBlip>
            </a:pPr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Final</a:t>
            </a: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implementation</a:t>
            </a: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buBlip>
                <a:blip r:embed="rId2">
                  <a:extLst/>
                </a:blip>
              </a:buBlip>
            </a:pPr>
            <a:r>
              <a:rPr lang="it-IT" dirty="0" err="1"/>
              <a:t>Conclusions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9800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DB102C8F-712D-41D1-80B6-8B6349FB5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4886" y="2199867"/>
            <a:ext cx="8359052" cy="2458266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it-IT" sz="6000" b="1" dirty="0" err="1">
                <a:latin typeface="Baskerville Old Face" panose="02020602080505020303" pitchFamily="18" charset="0"/>
              </a:rPr>
              <a:t>Motivations</a:t>
            </a:r>
            <a:br>
              <a:rPr lang="it-IT" sz="6000" b="1" dirty="0">
                <a:latin typeface="Baskerville Old Face" panose="02020602080505020303" pitchFamily="18" charset="0"/>
              </a:rPr>
            </a:br>
            <a:r>
              <a:rPr lang="it-IT" sz="6000" b="1" dirty="0">
                <a:latin typeface="Baskerville Old Face" panose="02020602080505020303" pitchFamily="18" charset="0"/>
              </a:rPr>
              <a:t>and</a:t>
            </a:r>
            <a:br>
              <a:rPr lang="it-IT" sz="6000" b="1" dirty="0">
                <a:latin typeface="Baskerville Old Face" panose="02020602080505020303" pitchFamily="18" charset="0"/>
              </a:rPr>
            </a:br>
            <a:r>
              <a:rPr lang="it-IT" sz="6000" b="1" dirty="0" err="1">
                <a:latin typeface="Baskerville Old Face" panose="02020602080505020303" pitchFamily="18" charset="0"/>
              </a:rPr>
              <a:t>goals</a:t>
            </a:r>
            <a:endParaRPr lang="it-IT" sz="6000" b="1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97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DB102C8F-712D-41D1-80B6-8B6349FB5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4886" y="2933320"/>
            <a:ext cx="8359052" cy="991359"/>
          </a:xfrm>
          <a:noFill/>
        </p:spPr>
        <p:txBody>
          <a:bodyPr>
            <a:normAutofit/>
          </a:bodyPr>
          <a:lstStyle/>
          <a:p>
            <a:pPr algn="ctr"/>
            <a:r>
              <a:rPr lang="it-IT" sz="6000" b="1" dirty="0" err="1">
                <a:latin typeface="Baskerville Old Face" panose="02020602080505020303" pitchFamily="18" charset="0"/>
              </a:rPr>
              <a:t>Conclusions</a:t>
            </a:r>
            <a:endParaRPr lang="it-IT" sz="6000" b="1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90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371243" y="685800"/>
            <a:ext cx="9598700" cy="798984"/>
          </a:xfrm>
        </p:spPr>
        <p:txBody>
          <a:bodyPr rtlCol="0">
            <a:normAutofit/>
          </a:bodyPr>
          <a:lstStyle/>
          <a:p>
            <a:r>
              <a:rPr lang="it-IT" dirty="0" err="1"/>
              <a:t>Conclusion</a:t>
            </a:r>
            <a:endParaRPr lang="it-IT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755E0D16-448B-4B76-A315-70E17A296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243" y="1873625"/>
            <a:ext cx="8971641" cy="4579711"/>
          </a:xfrm>
        </p:spPr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en-US" dirty="0"/>
              <a:t>Nowadays, there is a great demand for this kind of </a:t>
            </a:r>
            <a:r>
              <a:rPr lang="en-US" dirty="0" err="1"/>
              <a:t>identication</a:t>
            </a:r>
            <a:r>
              <a:rPr lang="en-US" dirty="0"/>
              <a:t>.</a:t>
            </a:r>
          </a:p>
          <a:p>
            <a:pPr>
              <a:buBlip>
                <a:blip r:embed="rId3"/>
              </a:buBlip>
            </a:pPr>
            <a:r>
              <a:rPr lang="en-US" dirty="0"/>
              <a:t>In fact, human face is used as a key to security because of various </a:t>
            </a:r>
            <a:r>
              <a:rPr lang="it-IT" dirty="0" err="1"/>
              <a:t>distinct</a:t>
            </a:r>
            <a:r>
              <a:rPr lang="it-IT" dirty="0"/>
              <a:t> </a:t>
            </a:r>
            <a:r>
              <a:rPr lang="it-IT" dirty="0" err="1"/>
              <a:t>advantages</a:t>
            </a:r>
            <a:r>
              <a:rPr lang="en-US" dirty="0"/>
              <a:t>.</a:t>
            </a:r>
          </a:p>
          <a:p>
            <a:pPr>
              <a:buBlip>
                <a:blip r:embed="rId3"/>
              </a:buBlip>
            </a:pPr>
            <a:r>
              <a:rPr lang="en-US" dirty="0"/>
              <a:t>So, the aim of the present project became to realize a new biometric system that could help us to distinguish faces and its features.</a:t>
            </a:r>
          </a:p>
          <a:p>
            <a:pPr>
              <a:buBlip>
                <a:blip r:embed="rId3"/>
              </a:buBlip>
            </a:pPr>
            <a:r>
              <a:rPr lang="en-US" dirty="0"/>
              <a:t>Its most important components are: </a:t>
            </a:r>
          </a:p>
          <a:p>
            <a:pPr lvl="1">
              <a:buBlip>
                <a:blip r:embed="rId3"/>
              </a:buBlip>
            </a:pPr>
            <a:r>
              <a:rPr lang="en-US" dirty="0"/>
              <a:t>a server - in our case it’s </a:t>
            </a:r>
            <a:r>
              <a:rPr lang="en-US" b="1" dirty="0" err="1"/>
              <a:t>nginx</a:t>
            </a:r>
            <a:r>
              <a:rPr lang="en-US" dirty="0"/>
              <a:t>;</a:t>
            </a:r>
          </a:p>
          <a:p>
            <a:pPr lvl="1">
              <a:buBlip>
                <a:blip r:embed="rId3"/>
              </a:buBlip>
            </a:pPr>
            <a:r>
              <a:rPr lang="en-US" dirty="0"/>
              <a:t>a drone - </a:t>
            </a:r>
            <a:r>
              <a:rPr lang="it-IT" b="1" dirty="0"/>
              <a:t>Phantom 4 Pro+;</a:t>
            </a:r>
          </a:p>
          <a:p>
            <a:pPr lvl="1">
              <a:buBlip>
                <a:blip r:embed="rId3"/>
              </a:buBlip>
            </a:pPr>
            <a:r>
              <a:rPr lang="it-IT" sz="2000" dirty="0"/>
              <a:t>RTMP </a:t>
            </a:r>
            <a:r>
              <a:rPr lang="it-IT" sz="2000" dirty="0" err="1"/>
              <a:t>protocol</a:t>
            </a:r>
            <a:r>
              <a:rPr lang="it-IT" sz="2000" dirty="0"/>
              <a:t>;</a:t>
            </a:r>
          </a:p>
          <a:p>
            <a:pPr lvl="1">
              <a:buBlip>
                <a:blip r:embed="rId3"/>
              </a:buBlip>
            </a:pPr>
            <a:r>
              <a:rPr lang="en-US" dirty="0"/>
              <a:t>Computer</a:t>
            </a:r>
          </a:p>
          <a:p>
            <a:pPr>
              <a:buBlip>
                <a:blip r:embed="rId3"/>
              </a:buBlip>
            </a:pPr>
            <a:r>
              <a:rPr lang="en-US" dirty="0"/>
              <a:t>If it works, you would see rectangles and circles of different </a:t>
            </a:r>
            <a:r>
              <a:rPr lang="en-US" dirty="0" err="1"/>
              <a:t>colours</a:t>
            </a:r>
            <a:r>
              <a:rPr lang="en-US" dirty="0"/>
              <a:t> surrounding faces, eyes and ears.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AC012ED-6290-41B3-AA81-BBCEEB3F91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094" y="260648"/>
            <a:ext cx="2305697" cy="23042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7217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371243" y="685800"/>
            <a:ext cx="9598700" cy="798984"/>
          </a:xfrm>
        </p:spPr>
        <p:txBody>
          <a:bodyPr rtlCol="0">
            <a:normAutofit/>
          </a:bodyPr>
          <a:lstStyle/>
          <a:p>
            <a:r>
              <a:rPr lang="it-IT" dirty="0"/>
              <a:t>Future work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755E0D16-448B-4B76-A315-70E17A296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243" y="2636912"/>
            <a:ext cx="8971641" cy="29235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There are several updates that could be done:</a:t>
            </a:r>
          </a:p>
          <a:p>
            <a:pPr>
              <a:buBlip>
                <a:blip r:embed="rId3"/>
              </a:buBlip>
            </a:pPr>
            <a:r>
              <a:rPr lang="en-US" dirty="0"/>
              <a:t>A grid on irises in order to identify them better and faster.</a:t>
            </a:r>
          </a:p>
          <a:p>
            <a:pPr>
              <a:buBlip>
                <a:blip r:embed="rId3"/>
              </a:buBlip>
            </a:pPr>
            <a:r>
              <a:rPr lang="en-US" dirty="0"/>
              <a:t>Improve the precision in their detection even if a person is far from the camera.</a:t>
            </a:r>
          </a:p>
          <a:p>
            <a:pPr>
              <a:buBlip>
                <a:blip r:embed="rId3"/>
              </a:buBlip>
            </a:pPr>
            <a:r>
              <a:rPr lang="en-US" dirty="0"/>
              <a:t>Circles around eyes could modify their size adapting to the face on which they are drawn.</a:t>
            </a:r>
          </a:p>
          <a:p>
            <a:pPr>
              <a:buBlip>
                <a:blip r:embed="rId3"/>
              </a:buBlip>
            </a:pPr>
            <a:r>
              <a:rPr lang="en-US" dirty="0"/>
              <a:t>Implement methods to provide face recognition in addition to the detection.</a:t>
            </a:r>
          </a:p>
          <a:p>
            <a:pPr>
              <a:buBlip>
                <a:blip r:embed="rId3"/>
              </a:buBlip>
            </a:pPr>
            <a:endParaRPr lang="en-US" dirty="0"/>
          </a:p>
          <a:p>
            <a:pPr>
              <a:buBlip>
                <a:blip r:embed="rId3"/>
              </a:buBlip>
            </a:pPr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D2D7B57-3722-4268-875F-165CA83588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651" y="296652"/>
            <a:ext cx="3316637" cy="24842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9552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3CBC63B-AF8B-4C64-A1F8-106644CE9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972" y="548680"/>
            <a:ext cx="9144000" cy="63093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itolo 3">
            <a:extLst>
              <a:ext uri="{FF2B5EF4-FFF2-40B4-BE49-F238E27FC236}">
                <a16:creationId xmlns:a16="http://schemas.microsoft.com/office/drawing/2014/main" id="{7E75F947-A499-43A9-9FD0-12491218C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1636" y="-99392"/>
            <a:ext cx="6048672" cy="720080"/>
          </a:xfrm>
        </p:spPr>
        <p:txBody>
          <a:bodyPr/>
          <a:lstStyle/>
          <a:p>
            <a:r>
              <a:rPr lang="it-IT" dirty="0" err="1"/>
              <a:t>Thanks</a:t>
            </a:r>
            <a:r>
              <a:rPr lang="it-IT" dirty="0"/>
              <a:t> for the </a:t>
            </a:r>
            <a:r>
              <a:rPr lang="it-IT" dirty="0" err="1"/>
              <a:t>attention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892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371243" y="685800"/>
            <a:ext cx="9598700" cy="798984"/>
          </a:xfrm>
        </p:spPr>
        <p:txBody>
          <a:bodyPr rtlCol="0">
            <a:normAutofit/>
          </a:bodyPr>
          <a:lstStyle/>
          <a:p>
            <a:pPr rtl="0"/>
            <a:r>
              <a:rPr lang="it-IT" dirty="0" err="1"/>
              <a:t>Motivations</a:t>
            </a:r>
            <a:r>
              <a:rPr lang="it-IT" dirty="0"/>
              <a:t> and </a:t>
            </a:r>
            <a:r>
              <a:rPr lang="it-IT" dirty="0" err="1"/>
              <a:t>goals</a:t>
            </a:r>
            <a:endParaRPr lang="it-IT" dirty="0"/>
          </a:p>
        </p:txBody>
      </p:sp>
      <p:sp>
        <p:nvSpPr>
          <p:cNvPr id="14" name="Segnaposto contenuto 13"/>
          <p:cNvSpPr>
            <a:spLocks noGrp="1"/>
          </p:cNvSpPr>
          <p:nvPr>
            <p:ph idx="1"/>
          </p:nvPr>
        </p:nvSpPr>
        <p:spPr>
          <a:xfrm>
            <a:off x="4798268" y="2971701"/>
            <a:ext cx="3549717" cy="1496194"/>
          </a:xfrm>
        </p:spPr>
        <p:txBody>
          <a:bodyPr rtlCol="0"/>
          <a:lstStyle/>
          <a:p>
            <a:pPr marL="0" indent="0">
              <a:buNone/>
            </a:pPr>
            <a:endParaRPr lang="it-IT" dirty="0"/>
          </a:p>
          <a:p>
            <a:pPr marL="0" indent="0" algn="just">
              <a:buNone/>
            </a:pPr>
            <a:r>
              <a:rPr lang="it-IT" sz="2800" b="1" dirty="0" err="1"/>
              <a:t>Security&amp;Biometrics</a:t>
            </a:r>
            <a:endParaRPr lang="it-IT" sz="2800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FAF4830-E553-4351-B17F-0223474AFD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473" y="1376072"/>
            <a:ext cx="2553428" cy="191507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AEDA6FB-9BC2-42F3-860E-6E2442094C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948" y="1453310"/>
            <a:ext cx="3142084" cy="17674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6BAB3069-7758-4010-A1D5-4F7092FE36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336" y="3912822"/>
            <a:ext cx="1839215" cy="225960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85CAEF64-D66B-418B-B2C2-EBDE5BBE9E8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764" y="4504952"/>
            <a:ext cx="2664296" cy="16651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AAAA490-B6EC-4068-AD15-09E36EECA3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196" y="4148452"/>
            <a:ext cx="4476571" cy="251247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6149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371243" y="685800"/>
            <a:ext cx="9598700" cy="798984"/>
          </a:xfrm>
        </p:spPr>
        <p:txBody>
          <a:bodyPr rtlCol="0">
            <a:normAutofit/>
          </a:bodyPr>
          <a:lstStyle/>
          <a:p>
            <a:pPr rtl="0"/>
            <a:r>
              <a:rPr lang="it-IT" dirty="0" err="1"/>
              <a:t>Motivations</a:t>
            </a:r>
            <a:r>
              <a:rPr lang="it-IT" dirty="0"/>
              <a:t> and </a:t>
            </a:r>
            <a:r>
              <a:rPr lang="it-IT" dirty="0" err="1"/>
              <a:t>goals</a:t>
            </a:r>
            <a:endParaRPr lang="it-IT" dirty="0"/>
          </a:p>
        </p:txBody>
      </p:sp>
      <p:sp>
        <p:nvSpPr>
          <p:cNvPr id="14" name="Segnaposto contenuto 13"/>
          <p:cNvSpPr>
            <a:spLocks noGrp="1"/>
          </p:cNvSpPr>
          <p:nvPr>
            <p:ph idx="1"/>
          </p:nvPr>
        </p:nvSpPr>
        <p:spPr>
          <a:xfrm>
            <a:off x="3964523" y="3284984"/>
            <a:ext cx="4658391" cy="1496194"/>
          </a:xfrm>
        </p:spPr>
        <p:txBody>
          <a:bodyPr rtlCol="0"/>
          <a:lstStyle/>
          <a:p>
            <a:pPr marL="0" indent="0">
              <a:buNone/>
            </a:pPr>
            <a:endParaRPr lang="it-IT" dirty="0"/>
          </a:p>
          <a:p>
            <a:pPr marL="0" indent="0" algn="just">
              <a:buNone/>
            </a:pPr>
            <a:r>
              <a:rPr lang="it-IT" sz="2800" b="1" dirty="0" err="1"/>
              <a:t>Security&amp;Biometrics&amp;Drone</a:t>
            </a:r>
            <a:endParaRPr lang="it-IT" sz="2800" b="1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9AFE3B4-AA30-4EB1-9734-76C1ECFDA6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612" y="1378046"/>
            <a:ext cx="3902168" cy="219497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66924CC-C327-48A4-9DFB-A7445B6801F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6" y="4221088"/>
            <a:ext cx="2808312" cy="24355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video_live_drone">
            <a:hlinkClick r:id="" action="ppaction://media"/>
            <a:extLst>
              <a:ext uri="{FF2B5EF4-FFF2-40B4-BE49-F238E27FC236}">
                <a16:creationId xmlns:a16="http://schemas.microsoft.com/office/drawing/2014/main" id="{F1B49156-D0A1-4AA4-923D-EDDD9B5F5D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246540" y="4265262"/>
            <a:ext cx="4224388" cy="23913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0331569-4825-417C-A3A3-1BB327A2D80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52" y="1378046"/>
            <a:ext cx="4841255" cy="219868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1607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371243" y="685800"/>
            <a:ext cx="9598700" cy="798984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Phantom 4 Pro+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DA54F7F-2500-463B-82C2-51CF6FB96A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620" y="1844824"/>
            <a:ext cx="4032448" cy="226825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FE148BBD-4489-4CCE-B8E7-22C308E01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242" y="1988840"/>
            <a:ext cx="10267786" cy="4094584"/>
          </a:xfrm>
        </p:spPr>
        <p:txBody>
          <a:bodyPr>
            <a:normAutofit lnSpcReduction="10000"/>
          </a:bodyPr>
          <a:lstStyle/>
          <a:p>
            <a:pPr>
              <a:buBlip>
                <a:blip r:embed="rId4"/>
              </a:buBlip>
            </a:pPr>
            <a:r>
              <a:rPr lang="it-IT" dirty="0" err="1"/>
              <a:t>Released</a:t>
            </a:r>
            <a:r>
              <a:rPr lang="it-IT" dirty="0"/>
              <a:t> in November 2016</a:t>
            </a:r>
          </a:p>
          <a:p>
            <a:pPr>
              <a:buBlip>
                <a:blip r:embed="rId4"/>
              </a:buBlip>
            </a:pP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three-axis</a:t>
            </a:r>
            <a:r>
              <a:rPr lang="it-IT" dirty="0"/>
              <a:t> </a:t>
            </a:r>
            <a:r>
              <a:rPr lang="it-IT" dirty="0" err="1"/>
              <a:t>stabilized</a:t>
            </a:r>
            <a:r>
              <a:rPr lang="it-IT" dirty="0"/>
              <a:t> camera</a:t>
            </a:r>
          </a:p>
          <a:p>
            <a:pPr>
              <a:buBlip>
                <a:blip r:embed="rId4"/>
              </a:buBlip>
            </a:pPr>
            <a:r>
              <a:rPr lang="it-IT" dirty="0" err="1"/>
              <a:t>Five</a:t>
            </a:r>
            <a:r>
              <a:rPr lang="it-IT" dirty="0"/>
              <a:t> </a:t>
            </a:r>
            <a:r>
              <a:rPr lang="it-IT" dirty="0" err="1"/>
              <a:t>directional</a:t>
            </a:r>
            <a:r>
              <a:rPr lang="it-IT" dirty="0"/>
              <a:t> </a:t>
            </a:r>
            <a:r>
              <a:rPr lang="it-IT" dirty="0" err="1"/>
              <a:t>sensors</a:t>
            </a:r>
            <a:endParaRPr lang="it-IT" dirty="0"/>
          </a:p>
          <a:p>
            <a:pPr>
              <a:buBlip>
                <a:blip r:embed="rId4"/>
              </a:buBlip>
            </a:pPr>
            <a:r>
              <a:rPr lang="it-IT" dirty="0"/>
              <a:t>Control range 7 km</a:t>
            </a:r>
          </a:p>
          <a:p>
            <a:pPr>
              <a:buBlip>
                <a:blip r:embed="rId4"/>
              </a:buBlip>
            </a:pPr>
            <a:r>
              <a:rPr lang="it-IT" dirty="0"/>
              <a:t>Speed 72 km/h</a:t>
            </a:r>
          </a:p>
          <a:p>
            <a:pPr>
              <a:buBlip>
                <a:blip r:embed="rId4"/>
              </a:buBlip>
            </a:pPr>
            <a:r>
              <a:rPr lang="it-IT" dirty="0"/>
              <a:t>Video </a:t>
            </a:r>
            <a:r>
              <a:rPr lang="it-IT" dirty="0" err="1"/>
              <a:t>resolution</a:t>
            </a:r>
            <a:r>
              <a:rPr lang="it-IT" dirty="0"/>
              <a:t> 4K 60 </a:t>
            </a:r>
            <a:r>
              <a:rPr lang="it-IT" dirty="0" err="1"/>
              <a:t>fps</a:t>
            </a:r>
            <a:endParaRPr lang="it-IT" dirty="0"/>
          </a:p>
          <a:p>
            <a:pPr>
              <a:buBlip>
                <a:blip r:embed="rId4"/>
              </a:buBlip>
            </a:pPr>
            <a:r>
              <a:rPr lang="it-IT" dirty="0" err="1"/>
              <a:t>Offers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remote </a:t>
            </a:r>
            <a:r>
              <a:rPr lang="it-IT" dirty="0" err="1"/>
              <a:t>controllers</a:t>
            </a:r>
            <a:r>
              <a:rPr lang="it-IT" dirty="0"/>
              <a:t>, one with a </a:t>
            </a:r>
            <a:r>
              <a:rPr lang="it-IT" dirty="0" err="1"/>
              <a:t>dedicated</a:t>
            </a:r>
            <a:r>
              <a:rPr lang="it-IT" dirty="0"/>
              <a:t> </a:t>
            </a:r>
          </a:p>
          <a:p>
            <a:pPr marL="0" indent="0">
              <a:buNone/>
            </a:pPr>
            <a:r>
              <a:rPr lang="it-IT" dirty="0"/>
              <a:t>      screen and one </a:t>
            </a:r>
            <a:r>
              <a:rPr lang="it-IT" dirty="0" err="1"/>
              <a:t>without</a:t>
            </a:r>
            <a:endParaRPr lang="it-IT" dirty="0"/>
          </a:p>
          <a:p>
            <a:pPr>
              <a:buBlip>
                <a:blip r:embed="rId4"/>
              </a:buBlip>
            </a:pPr>
            <a:r>
              <a:rPr lang="it-IT" dirty="0"/>
              <a:t>Live streaming by DJI Go 4 app with </a:t>
            </a:r>
            <a:r>
              <a:rPr lang="it-IT" dirty="0" err="1"/>
              <a:t>platform</a:t>
            </a:r>
            <a:r>
              <a:rPr lang="it-IT" dirty="0"/>
              <a:t>: Facebook, </a:t>
            </a:r>
            <a:r>
              <a:rPr lang="it-IT" dirty="0" err="1"/>
              <a:t>Youtube</a:t>
            </a:r>
            <a:r>
              <a:rPr lang="it-IT" dirty="0"/>
              <a:t>, Weibo and Custom(RTMP).</a:t>
            </a:r>
          </a:p>
          <a:p>
            <a:pPr>
              <a:buBlip>
                <a:blip r:embed="rId4"/>
              </a:buBlip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541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FCF914BE-98A1-45E6-AC6F-581FC187C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243" y="685800"/>
            <a:ext cx="9598700" cy="943000"/>
          </a:xfrm>
        </p:spPr>
        <p:txBody>
          <a:bodyPr/>
          <a:lstStyle/>
          <a:p>
            <a:r>
              <a:rPr lang="it-IT" dirty="0" err="1"/>
              <a:t>Outline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C0300C-7246-4392-8178-96A106A45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243" y="1988840"/>
            <a:ext cx="9598700" cy="4094584"/>
          </a:xfrm>
        </p:spPr>
        <p:txBody>
          <a:bodyPr/>
          <a:lstStyle/>
          <a:p>
            <a:pPr>
              <a:buBlip>
                <a:blip r:embed="rId2">
                  <a:extLst/>
                </a:blip>
              </a:buBlip>
            </a:pPr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Motivations</a:t>
            </a: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and </a:t>
            </a:r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goals</a:t>
            </a: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buBlip>
                <a:blip r:embed="rId2">
                  <a:extLst/>
                </a:blip>
              </a:buBlip>
            </a:pPr>
            <a:r>
              <a:rPr lang="it-IT" dirty="0"/>
              <a:t>Face </a:t>
            </a:r>
            <a:r>
              <a:rPr lang="it-IT" dirty="0" err="1"/>
              <a:t>detection</a:t>
            </a:r>
            <a:r>
              <a:rPr lang="it-IT" dirty="0"/>
              <a:t> by Viola Jones</a:t>
            </a:r>
          </a:p>
          <a:p>
            <a:pPr>
              <a:buBlip>
                <a:blip r:embed="rId2">
                  <a:extLst/>
                </a:blip>
              </a:buBlip>
            </a:pPr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Experiments</a:t>
            </a: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and </a:t>
            </a:r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Results</a:t>
            </a: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>
              <a:buBlip>
                <a:blip r:embed="rId2">
                  <a:extLst/>
                </a:blip>
              </a:buBlip>
            </a:pPr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Problem</a:t>
            </a: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Faced</a:t>
            </a: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&amp; Solutions</a:t>
            </a:r>
          </a:p>
          <a:p>
            <a:pPr>
              <a:buBlip>
                <a:blip r:embed="rId2">
                  <a:extLst/>
                </a:blip>
              </a:buBlip>
            </a:pPr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Final</a:t>
            </a: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implementation</a:t>
            </a: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buBlip>
                <a:blip r:embed="rId2">
                  <a:extLst/>
                </a:blip>
              </a:buBlip>
            </a:pPr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Conclusions</a:t>
            </a: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65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DB102C8F-712D-41D1-80B6-8B6349FB5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4886" y="2293625"/>
            <a:ext cx="8359052" cy="2270750"/>
          </a:xfrm>
          <a:noFill/>
        </p:spPr>
        <p:txBody>
          <a:bodyPr>
            <a:normAutofit fontScale="90000"/>
          </a:bodyPr>
          <a:lstStyle/>
          <a:p>
            <a:pPr algn="ctr"/>
            <a:br>
              <a:rPr lang="it-IT" sz="6000" b="1" dirty="0">
                <a:latin typeface="Baskerville Old Face" panose="02020602080505020303" pitchFamily="18" charset="0"/>
              </a:rPr>
            </a:br>
            <a:r>
              <a:rPr lang="it-IT" sz="6000" b="1" dirty="0">
                <a:latin typeface="Baskerville Old Face" panose="02020602080505020303" pitchFamily="18" charset="0"/>
              </a:rPr>
              <a:t>Face </a:t>
            </a:r>
            <a:r>
              <a:rPr lang="it-IT" sz="6000" b="1" dirty="0" err="1">
                <a:latin typeface="Baskerville Old Face" panose="02020602080505020303" pitchFamily="18" charset="0"/>
              </a:rPr>
              <a:t>detection</a:t>
            </a:r>
            <a:br>
              <a:rPr lang="it-IT" sz="6000" b="1" dirty="0">
                <a:latin typeface="Baskerville Old Face" panose="02020602080505020303" pitchFamily="18" charset="0"/>
              </a:rPr>
            </a:br>
            <a:r>
              <a:rPr lang="it-IT" sz="6000" b="1" dirty="0">
                <a:latin typeface="Baskerville Old Face" panose="02020602080505020303" pitchFamily="18" charset="0"/>
              </a:rPr>
              <a:t>by</a:t>
            </a:r>
            <a:br>
              <a:rPr lang="it-IT" sz="6000" b="1" dirty="0">
                <a:latin typeface="Baskerville Old Face" panose="02020602080505020303" pitchFamily="18" charset="0"/>
              </a:rPr>
            </a:br>
            <a:r>
              <a:rPr lang="it-IT" sz="6000" b="1" dirty="0">
                <a:latin typeface="Baskerville Old Face" panose="02020602080505020303" pitchFamily="18" charset="0"/>
              </a:rPr>
              <a:t>Viola </a:t>
            </a:r>
            <a:r>
              <a:rPr lang="it-IT" sz="6000" b="1" dirty="0" err="1">
                <a:latin typeface="Baskerville Old Face" panose="02020602080505020303" pitchFamily="18" charset="0"/>
              </a:rPr>
              <a:t>jones</a:t>
            </a:r>
            <a:endParaRPr lang="it-IT" sz="6000" b="1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45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itagli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itaglio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itaglio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Tema di Offic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D8853CD7-B1C6-4FDD-B6D0-92A83B857D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E783485-1103-4BBC-98A1-D39A248154C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15ED37-D514-41C3-9B3C-B262145D17B7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a4f35948-e619-41b3-aa29-22878b09cfd2"/>
    <ds:schemaRef ds:uri="http://schemas.microsoft.com/office/infopath/2007/PartnerControls"/>
    <ds:schemaRef ds:uri="http://purl.org/dc/elements/1.1/"/>
    <ds:schemaRef ds:uri="http://schemas.microsoft.com/office/2006/metadata/properties"/>
    <ds:schemaRef ds:uri="40262f94-9f35-4ac3-9a90-690165a166b7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TM10001105[[fn=Ritaglio]]</Template>
  <TotalTime>1</TotalTime>
  <Words>2518</Words>
  <Application>Microsoft Office PowerPoint</Application>
  <PresentationFormat>Personalizzato</PresentationFormat>
  <Paragraphs>297</Paragraphs>
  <Slides>43</Slides>
  <Notes>28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43</vt:i4>
      </vt:variant>
    </vt:vector>
  </HeadingPairs>
  <TitlesOfParts>
    <vt:vector size="50" baseType="lpstr">
      <vt:lpstr>Adobe Devanagari</vt:lpstr>
      <vt:lpstr>Adobe Fan Heiti Std B</vt:lpstr>
      <vt:lpstr>Baskerville Old Face</vt:lpstr>
      <vt:lpstr>Century Gothic</vt:lpstr>
      <vt:lpstr>Franklin Gothic Book</vt:lpstr>
      <vt:lpstr>Franklin Gothic Medium</vt:lpstr>
      <vt:lpstr>Ritaglio</vt:lpstr>
      <vt:lpstr>Face detection  by phantom 4pro+ aircraft in real time</vt:lpstr>
      <vt:lpstr>Outline</vt:lpstr>
      <vt:lpstr>Outline</vt:lpstr>
      <vt:lpstr>Motivations and goals</vt:lpstr>
      <vt:lpstr>Motivations and goals</vt:lpstr>
      <vt:lpstr>Motivations and goals</vt:lpstr>
      <vt:lpstr>Phantom 4 Pro+</vt:lpstr>
      <vt:lpstr>Outline</vt:lpstr>
      <vt:lpstr> Face detection by Viola jones</vt:lpstr>
      <vt:lpstr>Face Detection</vt:lpstr>
      <vt:lpstr>How it works</vt:lpstr>
      <vt:lpstr>Viola-Jones object detection framework</vt:lpstr>
      <vt:lpstr>The main characteristics</vt:lpstr>
      <vt:lpstr>Steps</vt:lpstr>
      <vt:lpstr>Haar Feature Selection</vt:lpstr>
      <vt:lpstr>Creation of an Integral Image</vt:lpstr>
      <vt:lpstr>Adaboost Training</vt:lpstr>
      <vt:lpstr>Cascading Classifiers</vt:lpstr>
      <vt:lpstr>Outline</vt:lpstr>
      <vt:lpstr> Experiments and results</vt:lpstr>
      <vt:lpstr>First idea of the system architecture</vt:lpstr>
      <vt:lpstr>Outline</vt:lpstr>
      <vt:lpstr> Problems Faced &amp; Solutions</vt:lpstr>
      <vt:lpstr>How to get the video of live streaming?</vt:lpstr>
      <vt:lpstr>Solution: RTMP</vt:lpstr>
      <vt:lpstr>Solution: Server Nginx</vt:lpstr>
      <vt:lpstr>How to process video?</vt:lpstr>
      <vt:lpstr>Libraries</vt:lpstr>
      <vt:lpstr>OpenCV</vt:lpstr>
      <vt:lpstr>These algorithms can be used</vt:lpstr>
      <vt:lpstr>Outline</vt:lpstr>
      <vt:lpstr>Final implementation</vt:lpstr>
      <vt:lpstr>Another tool: Larix Broadcaster</vt:lpstr>
      <vt:lpstr>System  Architecture</vt:lpstr>
      <vt:lpstr>Analysis of the script</vt:lpstr>
      <vt:lpstr>Calculation&amp;Limitation - Delay</vt:lpstr>
      <vt:lpstr>Calculation&amp;Limitation - Distance</vt:lpstr>
      <vt:lpstr>Calculation&amp;Limitation – Video resolution</vt:lpstr>
      <vt:lpstr>Outline</vt:lpstr>
      <vt:lpstr>Conclusions</vt:lpstr>
      <vt:lpstr>Conclusion</vt:lpstr>
      <vt:lpstr>Future work</vt:lpstr>
      <vt:lpstr>Thanks for the attention.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Emergenza neve</dc:title>
  <dc:creator>Sara Zaino</dc:creator>
  <cp:lastModifiedBy>Sara Zaino</cp:lastModifiedBy>
  <cp:revision>283</cp:revision>
  <dcterms:created xsi:type="dcterms:W3CDTF">2018-05-16T12:26:16Z</dcterms:created>
  <dcterms:modified xsi:type="dcterms:W3CDTF">2018-07-27T13:21:57Z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74067300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